
<file path=[Content_Types].xml><?xml version="1.0" encoding="utf-8"?>
<Types xmlns="http://schemas.openxmlformats.org/package/2006/content-types">
  <Default Extension="bmp" ContentType="image/bmp"/>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8" r:id="rId4"/>
  </p:sldMasterIdLst>
  <p:notesMasterIdLst>
    <p:notesMasterId r:id="rId12"/>
  </p:notesMasterIdLst>
  <p:handoutMasterIdLst>
    <p:handoutMasterId r:id="rId13"/>
  </p:handoutMasterIdLst>
  <p:sldIdLst>
    <p:sldId id="256" r:id="rId5"/>
    <p:sldId id="260" r:id="rId6"/>
    <p:sldId id="258"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70" autoAdjust="0"/>
  </p:normalViewPr>
  <p:slideViewPr>
    <p:cSldViewPr snapToGrid="0">
      <p:cViewPr varScale="1">
        <p:scale>
          <a:sx n="58" d="100"/>
          <a:sy n="58" d="100"/>
        </p:scale>
        <p:origin x="58" y="379"/>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20856-93F0-4CC7-B7FD-2466914A11D4}" type="doc">
      <dgm:prSet loTypeId="urn:microsoft.com/office/officeart/2018/2/layout/IconVerticalSolidList" loCatId="icon" qsTypeId="urn:microsoft.com/office/officeart/2005/8/quickstyle/simple1" qsCatId="simple" csTypeId="urn:microsoft.com/office/officeart/2018/5/colors/Iconchunking_neutralbg_accent5_2" csCatId="accent5" phldr="1"/>
      <dgm:spPr/>
    </dgm:pt>
    <dgm:pt modelId="{4AF52931-E4CA-4429-AACB-B8747CDB2409}">
      <dgm:prSet phldrT="[Text]"/>
      <dgm:spPr/>
      <dgm:t>
        <a:bodyPr/>
        <a:lstStyle/>
        <a:p>
          <a:pPr>
            <a:lnSpc>
              <a:spcPct val="100000"/>
            </a:lnSpc>
          </a:pPr>
          <a:r>
            <a:rPr lang="en-US" dirty="0"/>
            <a:t>Use simple sentences, simple words</a:t>
          </a:r>
        </a:p>
      </dgm:t>
    </dgm:pt>
    <dgm:pt modelId="{67B2FC97-2FAE-4EFE-9DEE-E4216C657F35}" type="parTrans" cxnId="{F82329C8-C3B2-4E9B-9033-528488D72705}">
      <dgm:prSet/>
      <dgm:spPr/>
      <dgm:t>
        <a:bodyPr/>
        <a:lstStyle/>
        <a:p>
          <a:endParaRPr lang="en-US" sz="1400"/>
        </a:p>
      </dgm:t>
    </dgm:pt>
    <dgm:pt modelId="{D86AF01C-9CBC-41F8-9354-48CD82BDFDC9}" type="sibTrans" cxnId="{F82329C8-C3B2-4E9B-9033-528488D72705}">
      <dgm:prSet/>
      <dgm:spPr/>
      <dgm:t>
        <a:bodyPr/>
        <a:lstStyle/>
        <a:p>
          <a:endParaRPr lang="en-US"/>
        </a:p>
      </dgm:t>
    </dgm:pt>
    <dgm:pt modelId="{81BEB84D-9A77-49C6-9301-B3359FCAC75F}">
      <dgm:prSet phldrT="[Text]"/>
      <dgm:spPr/>
      <dgm:t>
        <a:bodyPr/>
        <a:lstStyle/>
        <a:p>
          <a:pPr>
            <a:lnSpc>
              <a:spcPct val="100000"/>
            </a:lnSpc>
          </a:pPr>
          <a:r>
            <a:rPr lang="en-US" dirty="0"/>
            <a:t>Give only one instruction at a time</a:t>
          </a:r>
        </a:p>
      </dgm:t>
    </dgm:pt>
    <dgm:pt modelId="{AE4D0D43-0332-4F79-8D35-BCD8C10758AE}" type="parTrans" cxnId="{420EF6C4-7321-43BE-A2FC-253606B1E06A}">
      <dgm:prSet/>
      <dgm:spPr/>
      <dgm:t>
        <a:bodyPr/>
        <a:lstStyle/>
        <a:p>
          <a:endParaRPr lang="en-US" sz="1400"/>
        </a:p>
      </dgm:t>
    </dgm:pt>
    <dgm:pt modelId="{5D260F18-25D2-4074-87F1-7E78DDA61C58}" type="sibTrans" cxnId="{420EF6C4-7321-43BE-A2FC-253606B1E06A}">
      <dgm:prSet/>
      <dgm:spPr/>
      <dgm:t>
        <a:bodyPr/>
        <a:lstStyle/>
        <a:p>
          <a:endParaRPr lang="en-US"/>
        </a:p>
      </dgm:t>
    </dgm:pt>
    <dgm:pt modelId="{BFF9359E-E9B1-4B73-BACC-2C7988765B16}">
      <dgm:prSet phldrT="[Text]"/>
      <dgm:spPr/>
      <dgm:t>
        <a:bodyPr/>
        <a:lstStyle/>
        <a:p>
          <a:pPr>
            <a:lnSpc>
              <a:spcPct val="100000"/>
            </a:lnSpc>
          </a:pPr>
          <a:r>
            <a:rPr lang="en-US" dirty="0"/>
            <a:t>Provide easy reminders </a:t>
          </a:r>
        </a:p>
      </dgm:t>
    </dgm:pt>
    <dgm:pt modelId="{6E0A40FA-1B79-4089-8B9A-3BA22865FE4E}" type="parTrans" cxnId="{516EC545-1971-48B3-978C-4756FCDCCFD9}">
      <dgm:prSet/>
      <dgm:spPr/>
      <dgm:t>
        <a:bodyPr/>
        <a:lstStyle/>
        <a:p>
          <a:endParaRPr lang="en-US" sz="1400"/>
        </a:p>
      </dgm:t>
    </dgm:pt>
    <dgm:pt modelId="{1CEF1965-C516-4C44-BAE3-2FA3F5116930}" type="sibTrans" cxnId="{516EC545-1971-48B3-978C-4756FCDCCFD9}">
      <dgm:prSet/>
      <dgm:spPr/>
      <dgm:t>
        <a:bodyPr/>
        <a:lstStyle/>
        <a:p>
          <a:endParaRPr lang="en-US"/>
        </a:p>
      </dgm:t>
    </dgm:pt>
    <dgm:pt modelId="{333BA55A-4FB9-4CDB-BE45-5B2839A9588A}" type="pres">
      <dgm:prSet presAssocID="{C7720856-93F0-4CC7-B7FD-2466914A11D4}" presName="root" presStyleCnt="0">
        <dgm:presLayoutVars>
          <dgm:dir/>
          <dgm:resizeHandles val="exact"/>
        </dgm:presLayoutVars>
      </dgm:prSet>
      <dgm:spPr/>
    </dgm:pt>
    <dgm:pt modelId="{4130BD56-E415-4C77-B902-1C7745EECC0A}" type="pres">
      <dgm:prSet presAssocID="{4AF52931-E4CA-4429-AACB-B8747CDB2409}" presName="compNode" presStyleCnt="0"/>
      <dgm:spPr/>
    </dgm:pt>
    <dgm:pt modelId="{9E0B2482-4830-4D46-8929-F9D2DADF178F}" type="pres">
      <dgm:prSet presAssocID="{4AF52931-E4CA-4429-AACB-B8747CDB2409}" presName="bgRect" presStyleLbl="bgShp" presStyleIdx="0" presStyleCnt="3"/>
      <dgm:spPr/>
    </dgm:pt>
    <dgm:pt modelId="{D1AB7B5A-7CB4-433B-BDAD-61D154FBB639}" type="pres">
      <dgm:prSet presAssocID="{4AF52931-E4CA-4429-AACB-B8747CDB24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eeds"/>
        </a:ext>
      </dgm:extLst>
    </dgm:pt>
    <dgm:pt modelId="{C4986089-54D6-48DE-88C9-751556F2884B}" type="pres">
      <dgm:prSet presAssocID="{4AF52931-E4CA-4429-AACB-B8747CDB2409}" presName="spaceRect" presStyleCnt="0"/>
      <dgm:spPr/>
    </dgm:pt>
    <dgm:pt modelId="{DC3FF7F7-2836-45AE-B06A-2E337C2233AC}" type="pres">
      <dgm:prSet presAssocID="{4AF52931-E4CA-4429-AACB-B8747CDB2409}" presName="parTx" presStyleLbl="revTx" presStyleIdx="0" presStyleCnt="3">
        <dgm:presLayoutVars>
          <dgm:chMax val="0"/>
          <dgm:chPref val="0"/>
        </dgm:presLayoutVars>
      </dgm:prSet>
      <dgm:spPr/>
    </dgm:pt>
    <dgm:pt modelId="{A37F1CBF-8F30-4D65-8129-8B458890C5FF}" type="pres">
      <dgm:prSet presAssocID="{D86AF01C-9CBC-41F8-9354-48CD82BDFDC9}" presName="sibTrans" presStyleCnt="0"/>
      <dgm:spPr/>
    </dgm:pt>
    <dgm:pt modelId="{FCE925AA-5329-46CB-93D2-5C01F58583CE}" type="pres">
      <dgm:prSet presAssocID="{81BEB84D-9A77-49C6-9301-B3359FCAC75F}" presName="compNode" presStyleCnt="0"/>
      <dgm:spPr/>
    </dgm:pt>
    <dgm:pt modelId="{3A0D703B-098B-4E59-8765-DFD90796F008}" type="pres">
      <dgm:prSet presAssocID="{81BEB84D-9A77-49C6-9301-B3359FCAC75F}" presName="bgRect" presStyleLbl="bgShp" presStyleIdx="1" presStyleCnt="3"/>
      <dgm:spPr/>
    </dgm:pt>
    <dgm:pt modelId="{F065CC5F-0D7E-438D-A290-6D28C1B3EDF2}" type="pres">
      <dgm:prSet presAssocID="{81BEB84D-9A77-49C6-9301-B3359FCAC75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nt"/>
        </a:ext>
      </dgm:extLst>
    </dgm:pt>
    <dgm:pt modelId="{FCFDB9D5-350E-4BFF-92DC-C71BD2A82972}" type="pres">
      <dgm:prSet presAssocID="{81BEB84D-9A77-49C6-9301-B3359FCAC75F}" presName="spaceRect" presStyleCnt="0"/>
      <dgm:spPr/>
    </dgm:pt>
    <dgm:pt modelId="{4CBA5ED1-114D-4BE5-A41A-79565ED13248}" type="pres">
      <dgm:prSet presAssocID="{81BEB84D-9A77-49C6-9301-B3359FCAC75F}" presName="parTx" presStyleLbl="revTx" presStyleIdx="1" presStyleCnt="3">
        <dgm:presLayoutVars>
          <dgm:chMax val="0"/>
          <dgm:chPref val="0"/>
        </dgm:presLayoutVars>
      </dgm:prSet>
      <dgm:spPr/>
    </dgm:pt>
    <dgm:pt modelId="{321A91E4-7EA2-4DC4-BAB1-AA394CB05F71}" type="pres">
      <dgm:prSet presAssocID="{5D260F18-25D2-4074-87F1-7E78DDA61C58}" presName="sibTrans" presStyleCnt="0"/>
      <dgm:spPr/>
    </dgm:pt>
    <dgm:pt modelId="{F8B60166-DAD7-43EB-A140-0C239D20F607}" type="pres">
      <dgm:prSet presAssocID="{BFF9359E-E9B1-4B73-BACC-2C7988765B16}" presName="compNode" presStyleCnt="0"/>
      <dgm:spPr/>
    </dgm:pt>
    <dgm:pt modelId="{752F83EC-7F2D-41AA-973E-014FDB46F0D7}" type="pres">
      <dgm:prSet presAssocID="{BFF9359E-E9B1-4B73-BACC-2C7988765B16}" presName="bgRect" presStyleLbl="bgShp" presStyleIdx="2" presStyleCnt="3"/>
      <dgm:spPr/>
    </dgm:pt>
    <dgm:pt modelId="{364BF251-23E8-4976-BDA1-862737AF35BC}" type="pres">
      <dgm:prSet presAssocID="{BFF9359E-E9B1-4B73-BACC-2C7988765B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tial Sun"/>
        </a:ext>
      </dgm:extLst>
    </dgm:pt>
    <dgm:pt modelId="{DE144953-173A-42D5-AAA7-59C3FDE13693}" type="pres">
      <dgm:prSet presAssocID="{BFF9359E-E9B1-4B73-BACC-2C7988765B16}" presName="spaceRect" presStyleCnt="0"/>
      <dgm:spPr/>
    </dgm:pt>
    <dgm:pt modelId="{34A44A9A-99AA-49EC-92E7-07AA5F4F4AA9}" type="pres">
      <dgm:prSet presAssocID="{BFF9359E-E9B1-4B73-BACC-2C7988765B16}" presName="parTx" presStyleLbl="revTx" presStyleIdx="2" presStyleCnt="3">
        <dgm:presLayoutVars>
          <dgm:chMax val="0"/>
          <dgm:chPref val="0"/>
        </dgm:presLayoutVars>
      </dgm:prSet>
      <dgm:spPr/>
    </dgm:pt>
  </dgm:ptLst>
  <dgm:cxnLst>
    <dgm:cxn modelId="{063EE20D-F15A-4699-8713-589FF62B5DDF}" type="presOf" srcId="{4AF52931-E4CA-4429-AACB-B8747CDB2409}" destId="{DC3FF7F7-2836-45AE-B06A-2E337C2233AC}" srcOrd="0" destOrd="0" presId="urn:microsoft.com/office/officeart/2018/2/layout/IconVerticalSolidList"/>
    <dgm:cxn modelId="{4C13BA31-1C1D-4AB6-A184-5A43CF867DD0}" type="presOf" srcId="{BFF9359E-E9B1-4B73-BACC-2C7988765B16}" destId="{34A44A9A-99AA-49EC-92E7-07AA5F4F4AA9}" srcOrd="0" destOrd="0" presId="urn:microsoft.com/office/officeart/2018/2/layout/IconVerticalSolidList"/>
    <dgm:cxn modelId="{516EC545-1971-48B3-978C-4756FCDCCFD9}" srcId="{C7720856-93F0-4CC7-B7FD-2466914A11D4}" destId="{BFF9359E-E9B1-4B73-BACC-2C7988765B16}" srcOrd="2" destOrd="0" parTransId="{6E0A40FA-1B79-4089-8B9A-3BA22865FE4E}" sibTransId="{1CEF1965-C516-4C44-BAE3-2FA3F5116930}"/>
    <dgm:cxn modelId="{90A3AE9C-7EDA-4EDC-9AFA-1A3CBA52AC92}" type="presOf" srcId="{81BEB84D-9A77-49C6-9301-B3359FCAC75F}" destId="{4CBA5ED1-114D-4BE5-A41A-79565ED13248}" srcOrd="0" destOrd="0" presId="urn:microsoft.com/office/officeart/2018/2/layout/IconVerticalSolidList"/>
    <dgm:cxn modelId="{420EF6C4-7321-43BE-A2FC-253606B1E06A}" srcId="{C7720856-93F0-4CC7-B7FD-2466914A11D4}" destId="{81BEB84D-9A77-49C6-9301-B3359FCAC75F}" srcOrd="1" destOrd="0" parTransId="{AE4D0D43-0332-4F79-8D35-BCD8C10758AE}" sibTransId="{5D260F18-25D2-4074-87F1-7E78DDA61C58}"/>
    <dgm:cxn modelId="{F82329C8-C3B2-4E9B-9033-528488D72705}" srcId="{C7720856-93F0-4CC7-B7FD-2466914A11D4}" destId="{4AF52931-E4CA-4429-AACB-B8747CDB2409}" srcOrd="0" destOrd="0" parTransId="{67B2FC97-2FAE-4EFE-9DEE-E4216C657F35}" sibTransId="{D86AF01C-9CBC-41F8-9354-48CD82BDFDC9}"/>
    <dgm:cxn modelId="{5D25EDCD-23D4-4BDB-8CF3-68BB138857BA}" type="presOf" srcId="{C7720856-93F0-4CC7-B7FD-2466914A11D4}" destId="{333BA55A-4FB9-4CDB-BE45-5B2839A9588A}" srcOrd="0" destOrd="0" presId="urn:microsoft.com/office/officeart/2018/2/layout/IconVerticalSolidList"/>
    <dgm:cxn modelId="{24215397-9BF3-43BD-8BE6-B67C43C17BB4}" type="presParOf" srcId="{333BA55A-4FB9-4CDB-BE45-5B2839A9588A}" destId="{4130BD56-E415-4C77-B902-1C7745EECC0A}" srcOrd="0" destOrd="0" presId="urn:microsoft.com/office/officeart/2018/2/layout/IconVerticalSolidList"/>
    <dgm:cxn modelId="{71409055-5E4C-45F9-8F81-0404D1F52BB5}" type="presParOf" srcId="{4130BD56-E415-4C77-B902-1C7745EECC0A}" destId="{9E0B2482-4830-4D46-8929-F9D2DADF178F}" srcOrd="0" destOrd="0" presId="urn:microsoft.com/office/officeart/2018/2/layout/IconVerticalSolidList"/>
    <dgm:cxn modelId="{59088EB3-503E-4C06-87B9-605B75AEE17F}" type="presParOf" srcId="{4130BD56-E415-4C77-B902-1C7745EECC0A}" destId="{D1AB7B5A-7CB4-433B-BDAD-61D154FBB639}" srcOrd="1" destOrd="0" presId="urn:microsoft.com/office/officeart/2018/2/layout/IconVerticalSolidList"/>
    <dgm:cxn modelId="{3302F49F-4915-4B99-A65D-72A2843764B2}" type="presParOf" srcId="{4130BD56-E415-4C77-B902-1C7745EECC0A}" destId="{C4986089-54D6-48DE-88C9-751556F2884B}" srcOrd="2" destOrd="0" presId="urn:microsoft.com/office/officeart/2018/2/layout/IconVerticalSolidList"/>
    <dgm:cxn modelId="{C9195B83-D72D-4D2C-9D93-48C5E930AB73}" type="presParOf" srcId="{4130BD56-E415-4C77-B902-1C7745EECC0A}" destId="{DC3FF7F7-2836-45AE-B06A-2E337C2233AC}" srcOrd="3" destOrd="0" presId="urn:microsoft.com/office/officeart/2018/2/layout/IconVerticalSolidList"/>
    <dgm:cxn modelId="{12E7F4E6-680C-435F-9C9C-8A01B6426E1F}" type="presParOf" srcId="{333BA55A-4FB9-4CDB-BE45-5B2839A9588A}" destId="{A37F1CBF-8F30-4D65-8129-8B458890C5FF}" srcOrd="1" destOrd="0" presId="urn:microsoft.com/office/officeart/2018/2/layout/IconVerticalSolidList"/>
    <dgm:cxn modelId="{DCFC8BAB-417F-4BC4-AF07-9DE4C060CDC8}" type="presParOf" srcId="{333BA55A-4FB9-4CDB-BE45-5B2839A9588A}" destId="{FCE925AA-5329-46CB-93D2-5C01F58583CE}" srcOrd="2" destOrd="0" presId="urn:microsoft.com/office/officeart/2018/2/layout/IconVerticalSolidList"/>
    <dgm:cxn modelId="{60575168-BC6B-4CAA-8296-403200EEF3B2}" type="presParOf" srcId="{FCE925AA-5329-46CB-93D2-5C01F58583CE}" destId="{3A0D703B-098B-4E59-8765-DFD90796F008}" srcOrd="0" destOrd="0" presId="urn:microsoft.com/office/officeart/2018/2/layout/IconVerticalSolidList"/>
    <dgm:cxn modelId="{61EC41A3-02C7-4A47-B293-CE1F62322095}" type="presParOf" srcId="{FCE925AA-5329-46CB-93D2-5C01F58583CE}" destId="{F065CC5F-0D7E-438D-A290-6D28C1B3EDF2}" srcOrd="1" destOrd="0" presId="urn:microsoft.com/office/officeart/2018/2/layout/IconVerticalSolidList"/>
    <dgm:cxn modelId="{349689AD-CDE3-4FB9-AFB4-0DCCB109A4B2}" type="presParOf" srcId="{FCE925AA-5329-46CB-93D2-5C01F58583CE}" destId="{FCFDB9D5-350E-4BFF-92DC-C71BD2A82972}" srcOrd="2" destOrd="0" presId="urn:microsoft.com/office/officeart/2018/2/layout/IconVerticalSolidList"/>
    <dgm:cxn modelId="{7CBAFDAF-2BE7-4CB2-A164-F487FC642633}" type="presParOf" srcId="{FCE925AA-5329-46CB-93D2-5C01F58583CE}" destId="{4CBA5ED1-114D-4BE5-A41A-79565ED13248}" srcOrd="3" destOrd="0" presId="urn:microsoft.com/office/officeart/2018/2/layout/IconVerticalSolidList"/>
    <dgm:cxn modelId="{D12283E6-19A0-45B3-8967-F64B9FE7DC2D}" type="presParOf" srcId="{333BA55A-4FB9-4CDB-BE45-5B2839A9588A}" destId="{321A91E4-7EA2-4DC4-BAB1-AA394CB05F71}" srcOrd="3" destOrd="0" presId="urn:microsoft.com/office/officeart/2018/2/layout/IconVerticalSolidList"/>
    <dgm:cxn modelId="{9700BF1A-D71B-4BD8-8926-BA981972F1C9}" type="presParOf" srcId="{333BA55A-4FB9-4CDB-BE45-5B2839A9588A}" destId="{F8B60166-DAD7-43EB-A140-0C239D20F607}" srcOrd="4" destOrd="0" presId="urn:microsoft.com/office/officeart/2018/2/layout/IconVerticalSolidList"/>
    <dgm:cxn modelId="{3CF8F750-F1AA-462D-A9CC-E1F8C399D25E}" type="presParOf" srcId="{F8B60166-DAD7-43EB-A140-0C239D20F607}" destId="{752F83EC-7F2D-41AA-973E-014FDB46F0D7}" srcOrd="0" destOrd="0" presId="urn:microsoft.com/office/officeart/2018/2/layout/IconVerticalSolidList"/>
    <dgm:cxn modelId="{8A4BE552-8543-4EED-B1C0-C8F1048A96F9}" type="presParOf" srcId="{F8B60166-DAD7-43EB-A140-0C239D20F607}" destId="{364BF251-23E8-4976-BDA1-862737AF35BC}" srcOrd="1" destOrd="0" presId="urn:microsoft.com/office/officeart/2018/2/layout/IconVerticalSolidList"/>
    <dgm:cxn modelId="{8DD0108B-32DE-4411-BE1F-7A8E752BCD37}" type="presParOf" srcId="{F8B60166-DAD7-43EB-A140-0C239D20F607}" destId="{DE144953-173A-42D5-AAA7-59C3FDE13693}" srcOrd="2" destOrd="0" presId="urn:microsoft.com/office/officeart/2018/2/layout/IconVerticalSolidList"/>
    <dgm:cxn modelId="{BE3F8C23-CBE9-46C5-94C6-673333475EF7}" type="presParOf" srcId="{F8B60166-DAD7-43EB-A140-0C239D20F607}" destId="{34A44A9A-99AA-49EC-92E7-07AA5F4F4AA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03D04-C97E-4622-AE07-D0307CB3B4CA}" type="doc">
      <dgm:prSet loTypeId="urn:microsoft.com/office/officeart/2005/8/layout/cycle6" loCatId="cycle" qsTypeId="urn:microsoft.com/office/officeart/2005/8/quickstyle/simple4" qsCatId="simple" csTypeId="urn:microsoft.com/office/officeart/2005/8/colors/colorful2" csCatId="colorful" phldr="1"/>
      <dgm:spPr/>
      <dgm:t>
        <a:bodyPr/>
        <a:lstStyle/>
        <a:p>
          <a:endParaRPr lang="en-US"/>
        </a:p>
      </dgm:t>
    </dgm:pt>
    <dgm:pt modelId="{AAC263CB-8256-4B03-92FE-1622698FB3E9}">
      <dgm:prSet/>
      <dgm:spPr/>
      <dgm:t>
        <a:bodyPr/>
        <a:lstStyle/>
        <a:p>
          <a:r>
            <a:rPr lang="en-US" b="1" dirty="0">
              <a:solidFill>
                <a:schemeClr val="bg1"/>
              </a:solidFill>
            </a:rPr>
            <a:t>Home Environment</a:t>
          </a:r>
        </a:p>
      </dgm:t>
    </dgm:pt>
    <dgm:pt modelId="{0BEED663-FC38-4EAD-940F-4C475D2C87DB}" type="parTrans" cxnId="{C5E94186-9CB6-4C42-92B3-C546CC53A7B9}">
      <dgm:prSet/>
      <dgm:spPr/>
      <dgm:t>
        <a:bodyPr/>
        <a:lstStyle/>
        <a:p>
          <a:endParaRPr lang="en-US" b="1">
            <a:solidFill>
              <a:schemeClr val="bg1"/>
            </a:solidFill>
          </a:endParaRPr>
        </a:p>
      </dgm:t>
    </dgm:pt>
    <dgm:pt modelId="{808B76D0-8EC7-469A-93AC-7A6017188A9D}" type="sibTrans" cxnId="{C5E94186-9CB6-4C42-92B3-C546CC53A7B9}">
      <dgm:prSet/>
      <dgm:spPr/>
      <dgm:t>
        <a:bodyPr/>
        <a:lstStyle/>
        <a:p>
          <a:endParaRPr lang="en-US" b="1">
            <a:solidFill>
              <a:schemeClr val="bg1"/>
            </a:solidFill>
          </a:endParaRPr>
        </a:p>
      </dgm:t>
    </dgm:pt>
    <dgm:pt modelId="{4E8D2E69-0173-4BD3-B96A-7A9C5DD12B47}">
      <dgm:prSet/>
      <dgm:spPr/>
      <dgm:t>
        <a:bodyPr/>
        <a:lstStyle/>
        <a:p>
          <a:r>
            <a:rPr lang="en-US" b="1" dirty="0">
              <a:solidFill>
                <a:schemeClr val="bg1"/>
              </a:solidFill>
            </a:rPr>
            <a:t>Acute Care/ Clinic Setting</a:t>
          </a:r>
        </a:p>
      </dgm:t>
    </dgm:pt>
    <dgm:pt modelId="{B954BF22-E3B3-4A1C-802E-590228BE2D9C}" type="parTrans" cxnId="{0F866C41-EB5F-47BD-A2CD-A58671F15B67}">
      <dgm:prSet/>
      <dgm:spPr/>
      <dgm:t>
        <a:bodyPr/>
        <a:lstStyle/>
        <a:p>
          <a:endParaRPr lang="en-US" b="1">
            <a:solidFill>
              <a:schemeClr val="bg1"/>
            </a:solidFill>
          </a:endParaRPr>
        </a:p>
      </dgm:t>
    </dgm:pt>
    <dgm:pt modelId="{FEF1E80E-8A9E-4B0A-817C-2A4CFDCF3FB2}" type="sibTrans" cxnId="{0F866C41-EB5F-47BD-A2CD-A58671F15B67}">
      <dgm:prSet/>
      <dgm:spPr/>
      <dgm:t>
        <a:bodyPr/>
        <a:lstStyle/>
        <a:p>
          <a:endParaRPr lang="en-US" b="1">
            <a:solidFill>
              <a:schemeClr val="bg1"/>
            </a:solidFill>
          </a:endParaRPr>
        </a:p>
      </dgm:t>
    </dgm:pt>
    <dgm:pt modelId="{93A6A030-ABAB-4EFA-B539-0FDB3E07C1EF}">
      <dgm:prSet/>
      <dgm:spPr/>
      <dgm:t>
        <a:bodyPr/>
        <a:lstStyle/>
        <a:p>
          <a:r>
            <a:rPr lang="en-US" b="1" dirty="0">
              <a:solidFill>
                <a:schemeClr val="bg1"/>
              </a:solidFill>
            </a:rPr>
            <a:t>Emergency Room</a:t>
          </a:r>
        </a:p>
      </dgm:t>
    </dgm:pt>
    <dgm:pt modelId="{3D674B97-6DC6-4A12-85BA-0976D3064237}" type="parTrans" cxnId="{4B40C8DC-6B57-4F5B-8440-7241C649700B}">
      <dgm:prSet/>
      <dgm:spPr/>
      <dgm:t>
        <a:bodyPr/>
        <a:lstStyle/>
        <a:p>
          <a:endParaRPr lang="en-US" b="1">
            <a:solidFill>
              <a:schemeClr val="bg1"/>
            </a:solidFill>
          </a:endParaRPr>
        </a:p>
      </dgm:t>
    </dgm:pt>
    <dgm:pt modelId="{BFE0749E-E343-4A6F-BD09-2810EE6B4BD7}" type="sibTrans" cxnId="{4B40C8DC-6B57-4F5B-8440-7241C649700B}">
      <dgm:prSet/>
      <dgm:spPr/>
      <dgm:t>
        <a:bodyPr/>
        <a:lstStyle/>
        <a:p>
          <a:endParaRPr lang="en-US" b="1">
            <a:solidFill>
              <a:schemeClr val="bg1"/>
            </a:solidFill>
          </a:endParaRPr>
        </a:p>
      </dgm:t>
    </dgm:pt>
    <dgm:pt modelId="{76D56F19-2708-49DB-8F92-D8AC45F23A9A}">
      <dgm:prSet/>
      <dgm:spPr/>
      <dgm:t>
        <a:bodyPr/>
        <a:lstStyle/>
        <a:p>
          <a:r>
            <a:rPr lang="en-US" b="1" dirty="0">
              <a:solidFill>
                <a:schemeClr val="bg1"/>
              </a:solidFill>
            </a:rPr>
            <a:t>EMS</a:t>
          </a:r>
        </a:p>
      </dgm:t>
    </dgm:pt>
    <dgm:pt modelId="{9D5610C2-0A12-494A-AC46-8DD17C08B09F}" type="parTrans" cxnId="{32E90211-17E0-4DDF-9274-DD3E46D811B8}">
      <dgm:prSet/>
      <dgm:spPr/>
      <dgm:t>
        <a:bodyPr/>
        <a:lstStyle/>
        <a:p>
          <a:endParaRPr lang="en-US" b="1">
            <a:solidFill>
              <a:schemeClr val="bg1"/>
            </a:solidFill>
          </a:endParaRPr>
        </a:p>
      </dgm:t>
    </dgm:pt>
    <dgm:pt modelId="{EC8965A1-F755-4945-8AAC-DCF1F68F011E}" type="sibTrans" cxnId="{32E90211-17E0-4DDF-9274-DD3E46D811B8}">
      <dgm:prSet/>
      <dgm:spPr/>
      <dgm:t>
        <a:bodyPr/>
        <a:lstStyle/>
        <a:p>
          <a:endParaRPr lang="en-US" b="1">
            <a:solidFill>
              <a:schemeClr val="bg1"/>
            </a:solidFill>
          </a:endParaRPr>
        </a:p>
      </dgm:t>
    </dgm:pt>
    <dgm:pt modelId="{44E59079-4044-4615-844A-2BF6DDD5742E}" type="pres">
      <dgm:prSet presAssocID="{D4503D04-C97E-4622-AE07-D0307CB3B4CA}" presName="cycle" presStyleCnt="0">
        <dgm:presLayoutVars>
          <dgm:dir/>
          <dgm:resizeHandles val="exact"/>
        </dgm:presLayoutVars>
      </dgm:prSet>
      <dgm:spPr/>
    </dgm:pt>
    <dgm:pt modelId="{8207854D-2B51-4A8E-B5AE-10487E87CA78}" type="pres">
      <dgm:prSet presAssocID="{AAC263CB-8256-4B03-92FE-1622698FB3E9}" presName="node" presStyleLbl="node1" presStyleIdx="0" presStyleCnt="4">
        <dgm:presLayoutVars>
          <dgm:bulletEnabled val="1"/>
        </dgm:presLayoutVars>
      </dgm:prSet>
      <dgm:spPr/>
    </dgm:pt>
    <dgm:pt modelId="{3BD308D7-A299-4638-ADDE-05060FAADE0B}" type="pres">
      <dgm:prSet presAssocID="{AAC263CB-8256-4B03-92FE-1622698FB3E9}" presName="spNode" presStyleCnt="0"/>
      <dgm:spPr/>
    </dgm:pt>
    <dgm:pt modelId="{C8571390-81D5-4CB3-85C5-E4D11E7CFD6A}" type="pres">
      <dgm:prSet presAssocID="{808B76D0-8EC7-469A-93AC-7A6017188A9D}" presName="sibTrans" presStyleLbl="sibTrans1D1" presStyleIdx="0" presStyleCnt="4"/>
      <dgm:spPr/>
    </dgm:pt>
    <dgm:pt modelId="{A20D3CF3-3A37-4B6F-A6B5-4E7BBBD1546D}" type="pres">
      <dgm:prSet presAssocID="{4E8D2E69-0173-4BD3-B96A-7A9C5DD12B47}" presName="node" presStyleLbl="node1" presStyleIdx="1" presStyleCnt="4">
        <dgm:presLayoutVars>
          <dgm:bulletEnabled val="1"/>
        </dgm:presLayoutVars>
      </dgm:prSet>
      <dgm:spPr/>
    </dgm:pt>
    <dgm:pt modelId="{5699C828-C06B-4049-827B-700B959CB820}" type="pres">
      <dgm:prSet presAssocID="{4E8D2E69-0173-4BD3-B96A-7A9C5DD12B47}" presName="spNode" presStyleCnt="0"/>
      <dgm:spPr/>
    </dgm:pt>
    <dgm:pt modelId="{48BB7BDC-C048-4E69-ACAB-ECF95ED26C20}" type="pres">
      <dgm:prSet presAssocID="{FEF1E80E-8A9E-4B0A-817C-2A4CFDCF3FB2}" presName="sibTrans" presStyleLbl="sibTrans1D1" presStyleIdx="1" presStyleCnt="4"/>
      <dgm:spPr/>
    </dgm:pt>
    <dgm:pt modelId="{4521CE3A-1D32-4E92-83BA-6B4DBB6DBC61}" type="pres">
      <dgm:prSet presAssocID="{93A6A030-ABAB-4EFA-B539-0FDB3E07C1EF}" presName="node" presStyleLbl="node1" presStyleIdx="2" presStyleCnt="4" custRadScaleRad="98272" custRadScaleInc="45">
        <dgm:presLayoutVars>
          <dgm:bulletEnabled val="1"/>
        </dgm:presLayoutVars>
      </dgm:prSet>
      <dgm:spPr/>
    </dgm:pt>
    <dgm:pt modelId="{34BD8A5D-E98E-4E78-B880-A24345A05A2D}" type="pres">
      <dgm:prSet presAssocID="{93A6A030-ABAB-4EFA-B539-0FDB3E07C1EF}" presName="spNode" presStyleCnt="0"/>
      <dgm:spPr/>
    </dgm:pt>
    <dgm:pt modelId="{C747AAAB-C295-45F8-80B3-C14658BB07BE}" type="pres">
      <dgm:prSet presAssocID="{BFE0749E-E343-4A6F-BD09-2810EE6B4BD7}" presName="sibTrans" presStyleLbl="sibTrans1D1" presStyleIdx="2" presStyleCnt="4"/>
      <dgm:spPr/>
    </dgm:pt>
    <dgm:pt modelId="{189DFD5B-E336-4C25-B91A-5BA538A2118E}" type="pres">
      <dgm:prSet presAssocID="{76D56F19-2708-49DB-8F92-D8AC45F23A9A}" presName="node" presStyleLbl="node1" presStyleIdx="3" presStyleCnt="4">
        <dgm:presLayoutVars>
          <dgm:bulletEnabled val="1"/>
        </dgm:presLayoutVars>
      </dgm:prSet>
      <dgm:spPr/>
    </dgm:pt>
    <dgm:pt modelId="{6F49F479-5DE3-4E1C-9602-1596AE98CFE6}" type="pres">
      <dgm:prSet presAssocID="{76D56F19-2708-49DB-8F92-D8AC45F23A9A}" presName="spNode" presStyleCnt="0"/>
      <dgm:spPr/>
    </dgm:pt>
    <dgm:pt modelId="{5ACEEF5B-7780-407E-9A1B-DD9AD3C9D5C6}" type="pres">
      <dgm:prSet presAssocID="{EC8965A1-F755-4945-8AAC-DCF1F68F011E}" presName="sibTrans" presStyleLbl="sibTrans1D1" presStyleIdx="3" presStyleCnt="4"/>
      <dgm:spPr/>
    </dgm:pt>
  </dgm:ptLst>
  <dgm:cxnLst>
    <dgm:cxn modelId="{B8012909-31CC-4651-B917-AA40A0B19C60}" type="presOf" srcId="{808B76D0-8EC7-469A-93AC-7A6017188A9D}" destId="{C8571390-81D5-4CB3-85C5-E4D11E7CFD6A}" srcOrd="0" destOrd="0" presId="urn:microsoft.com/office/officeart/2005/8/layout/cycle6"/>
    <dgm:cxn modelId="{32E90211-17E0-4DDF-9274-DD3E46D811B8}" srcId="{D4503D04-C97E-4622-AE07-D0307CB3B4CA}" destId="{76D56F19-2708-49DB-8F92-D8AC45F23A9A}" srcOrd="3" destOrd="0" parTransId="{9D5610C2-0A12-494A-AC46-8DD17C08B09F}" sibTransId="{EC8965A1-F755-4945-8AAC-DCF1F68F011E}"/>
    <dgm:cxn modelId="{0F866C41-EB5F-47BD-A2CD-A58671F15B67}" srcId="{D4503D04-C97E-4622-AE07-D0307CB3B4CA}" destId="{4E8D2E69-0173-4BD3-B96A-7A9C5DD12B47}" srcOrd="1" destOrd="0" parTransId="{B954BF22-E3B3-4A1C-802E-590228BE2D9C}" sibTransId="{FEF1E80E-8A9E-4B0A-817C-2A4CFDCF3FB2}"/>
    <dgm:cxn modelId="{543E8744-CB30-49DE-AF2B-4CD39E66B57D}" type="presOf" srcId="{76D56F19-2708-49DB-8F92-D8AC45F23A9A}" destId="{189DFD5B-E336-4C25-B91A-5BA538A2118E}" srcOrd="0" destOrd="0" presId="urn:microsoft.com/office/officeart/2005/8/layout/cycle6"/>
    <dgm:cxn modelId="{771C6669-A4EF-41AF-8590-752148CA914D}" type="presOf" srcId="{4E8D2E69-0173-4BD3-B96A-7A9C5DD12B47}" destId="{A20D3CF3-3A37-4B6F-A6B5-4E7BBBD1546D}" srcOrd="0" destOrd="0" presId="urn:microsoft.com/office/officeart/2005/8/layout/cycle6"/>
    <dgm:cxn modelId="{B37EDD4B-343D-4F96-9CAD-7FE23EC43B88}" type="presOf" srcId="{EC8965A1-F755-4945-8AAC-DCF1F68F011E}" destId="{5ACEEF5B-7780-407E-9A1B-DD9AD3C9D5C6}" srcOrd="0" destOrd="0" presId="urn:microsoft.com/office/officeart/2005/8/layout/cycle6"/>
    <dgm:cxn modelId="{C5E94186-9CB6-4C42-92B3-C546CC53A7B9}" srcId="{D4503D04-C97E-4622-AE07-D0307CB3B4CA}" destId="{AAC263CB-8256-4B03-92FE-1622698FB3E9}" srcOrd="0" destOrd="0" parTransId="{0BEED663-FC38-4EAD-940F-4C475D2C87DB}" sibTransId="{808B76D0-8EC7-469A-93AC-7A6017188A9D}"/>
    <dgm:cxn modelId="{F90035AD-DBAC-4CA9-AA0A-714D22095450}" type="presOf" srcId="{D4503D04-C97E-4622-AE07-D0307CB3B4CA}" destId="{44E59079-4044-4615-844A-2BF6DDD5742E}" srcOrd="0" destOrd="0" presId="urn:microsoft.com/office/officeart/2005/8/layout/cycle6"/>
    <dgm:cxn modelId="{839722B2-0B9D-4B60-875E-31C70C790265}" type="presOf" srcId="{AAC263CB-8256-4B03-92FE-1622698FB3E9}" destId="{8207854D-2B51-4A8E-B5AE-10487E87CA78}" srcOrd="0" destOrd="0" presId="urn:microsoft.com/office/officeart/2005/8/layout/cycle6"/>
    <dgm:cxn modelId="{B66D5ECA-14EC-4C3E-AFD7-124FCA083E2B}" type="presOf" srcId="{93A6A030-ABAB-4EFA-B539-0FDB3E07C1EF}" destId="{4521CE3A-1D32-4E92-83BA-6B4DBB6DBC61}" srcOrd="0" destOrd="0" presId="urn:microsoft.com/office/officeart/2005/8/layout/cycle6"/>
    <dgm:cxn modelId="{C3DE9ED3-38FB-4274-A096-C51CB55DF9E2}" type="presOf" srcId="{FEF1E80E-8A9E-4B0A-817C-2A4CFDCF3FB2}" destId="{48BB7BDC-C048-4E69-ACAB-ECF95ED26C20}" srcOrd="0" destOrd="0" presId="urn:microsoft.com/office/officeart/2005/8/layout/cycle6"/>
    <dgm:cxn modelId="{464CC8D7-9296-4E3D-8AFC-37B87AC6863B}" type="presOf" srcId="{BFE0749E-E343-4A6F-BD09-2810EE6B4BD7}" destId="{C747AAAB-C295-45F8-80B3-C14658BB07BE}" srcOrd="0" destOrd="0" presId="urn:microsoft.com/office/officeart/2005/8/layout/cycle6"/>
    <dgm:cxn modelId="{4B40C8DC-6B57-4F5B-8440-7241C649700B}" srcId="{D4503D04-C97E-4622-AE07-D0307CB3B4CA}" destId="{93A6A030-ABAB-4EFA-B539-0FDB3E07C1EF}" srcOrd="2" destOrd="0" parTransId="{3D674B97-6DC6-4A12-85BA-0976D3064237}" sibTransId="{BFE0749E-E343-4A6F-BD09-2810EE6B4BD7}"/>
    <dgm:cxn modelId="{26CB1FEB-1370-4614-92B2-B054D6C4BFAD}" type="presParOf" srcId="{44E59079-4044-4615-844A-2BF6DDD5742E}" destId="{8207854D-2B51-4A8E-B5AE-10487E87CA78}" srcOrd="0" destOrd="0" presId="urn:microsoft.com/office/officeart/2005/8/layout/cycle6"/>
    <dgm:cxn modelId="{46E1F505-6388-44AF-B512-07C548A8338D}" type="presParOf" srcId="{44E59079-4044-4615-844A-2BF6DDD5742E}" destId="{3BD308D7-A299-4638-ADDE-05060FAADE0B}" srcOrd="1" destOrd="0" presId="urn:microsoft.com/office/officeart/2005/8/layout/cycle6"/>
    <dgm:cxn modelId="{90E711E1-8E37-4F9E-8AB6-1FE5F3C7553D}" type="presParOf" srcId="{44E59079-4044-4615-844A-2BF6DDD5742E}" destId="{C8571390-81D5-4CB3-85C5-E4D11E7CFD6A}" srcOrd="2" destOrd="0" presId="urn:microsoft.com/office/officeart/2005/8/layout/cycle6"/>
    <dgm:cxn modelId="{D787DAE8-F37D-4A52-990F-100975069741}" type="presParOf" srcId="{44E59079-4044-4615-844A-2BF6DDD5742E}" destId="{A20D3CF3-3A37-4B6F-A6B5-4E7BBBD1546D}" srcOrd="3" destOrd="0" presId="urn:microsoft.com/office/officeart/2005/8/layout/cycle6"/>
    <dgm:cxn modelId="{6EEA712C-250A-40AD-9C66-A8BCB8808E88}" type="presParOf" srcId="{44E59079-4044-4615-844A-2BF6DDD5742E}" destId="{5699C828-C06B-4049-827B-700B959CB820}" srcOrd="4" destOrd="0" presId="urn:microsoft.com/office/officeart/2005/8/layout/cycle6"/>
    <dgm:cxn modelId="{8C87D362-9185-46CA-BAAF-0C7624873007}" type="presParOf" srcId="{44E59079-4044-4615-844A-2BF6DDD5742E}" destId="{48BB7BDC-C048-4E69-ACAB-ECF95ED26C20}" srcOrd="5" destOrd="0" presId="urn:microsoft.com/office/officeart/2005/8/layout/cycle6"/>
    <dgm:cxn modelId="{9B7A4A4E-3CD1-4803-B18A-1217099CC800}" type="presParOf" srcId="{44E59079-4044-4615-844A-2BF6DDD5742E}" destId="{4521CE3A-1D32-4E92-83BA-6B4DBB6DBC61}" srcOrd="6" destOrd="0" presId="urn:microsoft.com/office/officeart/2005/8/layout/cycle6"/>
    <dgm:cxn modelId="{B658F7DC-C199-41B8-92D6-D3F07F180BC4}" type="presParOf" srcId="{44E59079-4044-4615-844A-2BF6DDD5742E}" destId="{34BD8A5D-E98E-4E78-B880-A24345A05A2D}" srcOrd="7" destOrd="0" presId="urn:microsoft.com/office/officeart/2005/8/layout/cycle6"/>
    <dgm:cxn modelId="{A241D65D-8056-4E29-B8E1-18FFE36C66D3}" type="presParOf" srcId="{44E59079-4044-4615-844A-2BF6DDD5742E}" destId="{C747AAAB-C295-45F8-80B3-C14658BB07BE}" srcOrd="8" destOrd="0" presId="urn:microsoft.com/office/officeart/2005/8/layout/cycle6"/>
    <dgm:cxn modelId="{B236F409-DAE6-4262-BCB6-4E3EB3842410}" type="presParOf" srcId="{44E59079-4044-4615-844A-2BF6DDD5742E}" destId="{189DFD5B-E336-4C25-B91A-5BA538A2118E}" srcOrd="9" destOrd="0" presId="urn:microsoft.com/office/officeart/2005/8/layout/cycle6"/>
    <dgm:cxn modelId="{C5E8BEEB-5613-4831-B709-6807B41D380A}" type="presParOf" srcId="{44E59079-4044-4615-844A-2BF6DDD5742E}" destId="{6F49F479-5DE3-4E1C-9602-1596AE98CFE6}" srcOrd="10" destOrd="0" presId="urn:microsoft.com/office/officeart/2005/8/layout/cycle6"/>
    <dgm:cxn modelId="{D991BBDE-173D-4492-9A80-08ECF8E7AD22}" type="presParOf" srcId="{44E59079-4044-4615-844A-2BF6DDD5742E}" destId="{5ACEEF5B-7780-407E-9A1B-DD9AD3C9D5C6}"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720856-93F0-4CC7-B7FD-2466914A11D4}" type="doc">
      <dgm:prSet loTypeId="urn:microsoft.com/office/officeart/2018/2/layout/IconVerticalSolidList" loCatId="icon" qsTypeId="urn:microsoft.com/office/officeart/2005/8/quickstyle/simple1" qsCatId="simple" csTypeId="urn:microsoft.com/office/officeart/2018/5/colors/Iconchunking_neutralbg_accent5_2" csCatId="accent5" phldr="1"/>
      <dgm:spPr/>
    </dgm:pt>
    <dgm:pt modelId="{4AF52931-E4CA-4429-AACB-B8747CDB2409}">
      <dgm:prSet phldrT="[Text]"/>
      <dgm:spPr/>
      <dgm:t>
        <a:bodyPr/>
        <a:lstStyle/>
        <a:p>
          <a:pPr>
            <a:lnSpc>
              <a:spcPct val="100000"/>
            </a:lnSpc>
          </a:pPr>
          <a:r>
            <a:rPr lang="en-US" dirty="0"/>
            <a:t>Focus on direct conversations</a:t>
          </a:r>
        </a:p>
      </dgm:t>
    </dgm:pt>
    <dgm:pt modelId="{67B2FC97-2FAE-4EFE-9DEE-E4216C657F35}" type="parTrans" cxnId="{F82329C8-C3B2-4E9B-9033-528488D72705}">
      <dgm:prSet/>
      <dgm:spPr/>
      <dgm:t>
        <a:bodyPr/>
        <a:lstStyle/>
        <a:p>
          <a:endParaRPr lang="en-US" sz="1400"/>
        </a:p>
      </dgm:t>
    </dgm:pt>
    <dgm:pt modelId="{D86AF01C-9CBC-41F8-9354-48CD82BDFDC9}" type="sibTrans" cxnId="{F82329C8-C3B2-4E9B-9033-528488D72705}">
      <dgm:prSet/>
      <dgm:spPr/>
      <dgm:t>
        <a:bodyPr/>
        <a:lstStyle/>
        <a:p>
          <a:endParaRPr lang="en-US"/>
        </a:p>
      </dgm:t>
    </dgm:pt>
    <dgm:pt modelId="{81BEB84D-9A77-49C6-9301-B3359FCAC75F}">
      <dgm:prSet phldrT="[Text]"/>
      <dgm:spPr/>
      <dgm:t>
        <a:bodyPr/>
        <a:lstStyle/>
        <a:p>
          <a:pPr>
            <a:lnSpc>
              <a:spcPct val="100000"/>
            </a:lnSpc>
          </a:pPr>
          <a:r>
            <a:rPr lang="en-US" dirty="0"/>
            <a:t>Body language and active listening</a:t>
          </a:r>
        </a:p>
      </dgm:t>
    </dgm:pt>
    <dgm:pt modelId="{AE4D0D43-0332-4F79-8D35-BCD8C10758AE}" type="parTrans" cxnId="{420EF6C4-7321-43BE-A2FC-253606B1E06A}">
      <dgm:prSet/>
      <dgm:spPr/>
      <dgm:t>
        <a:bodyPr/>
        <a:lstStyle/>
        <a:p>
          <a:endParaRPr lang="en-US" sz="1400"/>
        </a:p>
      </dgm:t>
    </dgm:pt>
    <dgm:pt modelId="{5D260F18-25D2-4074-87F1-7E78DDA61C58}" type="sibTrans" cxnId="{420EF6C4-7321-43BE-A2FC-253606B1E06A}">
      <dgm:prSet/>
      <dgm:spPr/>
      <dgm:t>
        <a:bodyPr/>
        <a:lstStyle/>
        <a:p>
          <a:endParaRPr lang="en-US"/>
        </a:p>
      </dgm:t>
    </dgm:pt>
    <dgm:pt modelId="{BFF9359E-E9B1-4B73-BACC-2C7988765B16}">
      <dgm:prSet phldrT="[Text]"/>
      <dgm:spPr/>
      <dgm:t>
        <a:bodyPr/>
        <a:lstStyle/>
        <a:p>
          <a:pPr>
            <a:lnSpc>
              <a:spcPct val="100000"/>
            </a:lnSpc>
          </a:pPr>
          <a:r>
            <a:rPr lang="en-US" dirty="0"/>
            <a:t>Have patience</a:t>
          </a:r>
        </a:p>
      </dgm:t>
    </dgm:pt>
    <dgm:pt modelId="{6E0A40FA-1B79-4089-8B9A-3BA22865FE4E}" type="parTrans" cxnId="{516EC545-1971-48B3-978C-4756FCDCCFD9}">
      <dgm:prSet/>
      <dgm:spPr/>
      <dgm:t>
        <a:bodyPr/>
        <a:lstStyle/>
        <a:p>
          <a:endParaRPr lang="en-US" sz="1400"/>
        </a:p>
      </dgm:t>
    </dgm:pt>
    <dgm:pt modelId="{1CEF1965-C516-4C44-BAE3-2FA3F5116930}" type="sibTrans" cxnId="{516EC545-1971-48B3-978C-4756FCDCCFD9}">
      <dgm:prSet/>
      <dgm:spPr/>
      <dgm:t>
        <a:bodyPr/>
        <a:lstStyle/>
        <a:p>
          <a:endParaRPr lang="en-US"/>
        </a:p>
      </dgm:t>
    </dgm:pt>
    <dgm:pt modelId="{333BA55A-4FB9-4CDB-BE45-5B2839A9588A}" type="pres">
      <dgm:prSet presAssocID="{C7720856-93F0-4CC7-B7FD-2466914A11D4}" presName="root" presStyleCnt="0">
        <dgm:presLayoutVars>
          <dgm:dir/>
          <dgm:resizeHandles val="exact"/>
        </dgm:presLayoutVars>
      </dgm:prSet>
      <dgm:spPr/>
    </dgm:pt>
    <dgm:pt modelId="{4130BD56-E415-4C77-B902-1C7745EECC0A}" type="pres">
      <dgm:prSet presAssocID="{4AF52931-E4CA-4429-AACB-B8747CDB2409}" presName="compNode" presStyleCnt="0"/>
      <dgm:spPr/>
    </dgm:pt>
    <dgm:pt modelId="{9E0B2482-4830-4D46-8929-F9D2DADF178F}" type="pres">
      <dgm:prSet presAssocID="{4AF52931-E4CA-4429-AACB-B8747CDB2409}" presName="bgRect" presStyleLbl="bgShp" presStyleIdx="0" presStyleCnt="3"/>
      <dgm:spPr/>
    </dgm:pt>
    <dgm:pt modelId="{D1AB7B5A-7CB4-433B-BDAD-61D154FBB639}" type="pres">
      <dgm:prSet presAssocID="{4AF52931-E4CA-4429-AACB-B8747CDB24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eeds"/>
        </a:ext>
      </dgm:extLst>
    </dgm:pt>
    <dgm:pt modelId="{C4986089-54D6-48DE-88C9-751556F2884B}" type="pres">
      <dgm:prSet presAssocID="{4AF52931-E4CA-4429-AACB-B8747CDB2409}" presName="spaceRect" presStyleCnt="0"/>
      <dgm:spPr/>
    </dgm:pt>
    <dgm:pt modelId="{DC3FF7F7-2836-45AE-B06A-2E337C2233AC}" type="pres">
      <dgm:prSet presAssocID="{4AF52931-E4CA-4429-AACB-B8747CDB2409}" presName="parTx" presStyleLbl="revTx" presStyleIdx="0" presStyleCnt="3">
        <dgm:presLayoutVars>
          <dgm:chMax val="0"/>
          <dgm:chPref val="0"/>
        </dgm:presLayoutVars>
      </dgm:prSet>
      <dgm:spPr/>
    </dgm:pt>
    <dgm:pt modelId="{A37F1CBF-8F30-4D65-8129-8B458890C5FF}" type="pres">
      <dgm:prSet presAssocID="{D86AF01C-9CBC-41F8-9354-48CD82BDFDC9}" presName="sibTrans" presStyleCnt="0"/>
      <dgm:spPr/>
    </dgm:pt>
    <dgm:pt modelId="{FCE925AA-5329-46CB-93D2-5C01F58583CE}" type="pres">
      <dgm:prSet presAssocID="{81BEB84D-9A77-49C6-9301-B3359FCAC75F}" presName="compNode" presStyleCnt="0"/>
      <dgm:spPr/>
    </dgm:pt>
    <dgm:pt modelId="{3A0D703B-098B-4E59-8765-DFD90796F008}" type="pres">
      <dgm:prSet presAssocID="{81BEB84D-9A77-49C6-9301-B3359FCAC75F}" presName="bgRect" presStyleLbl="bgShp" presStyleIdx="1" presStyleCnt="3"/>
      <dgm:spPr/>
    </dgm:pt>
    <dgm:pt modelId="{F065CC5F-0D7E-438D-A290-6D28C1B3EDF2}" type="pres">
      <dgm:prSet presAssocID="{81BEB84D-9A77-49C6-9301-B3359FCAC75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nt"/>
        </a:ext>
      </dgm:extLst>
    </dgm:pt>
    <dgm:pt modelId="{FCFDB9D5-350E-4BFF-92DC-C71BD2A82972}" type="pres">
      <dgm:prSet presAssocID="{81BEB84D-9A77-49C6-9301-B3359FCAC75F}" presName="spaceRect" presStyleCnt="0"/>
      <dgm:spPr/>
    </dgm:pt>
    <dgm:pt modelId="{4CBA5ED1-114D-4BE5-A41A-79565ED13248}" type="pres">
      <dgm:prSet presAssocID="{81BEB84D-9A77-49C6-9301-B3359FCAC75F}" presName="parTx" presStyleLbl="revTx" presStyleIdx="1" presStyleCnt="3">
        <dgm:presLayoutVars>
          <dgm:chMax val="0"/>
          <dgm:chPref val="0"/>
        </dgm:presLayoutVars>
      </dgm:prSet>
      <dgm:spPr/>
    </dgm:pt>
    <dgm:pt modelId="{321A91E4-7EA2-4DC4-BAB1-AA394CB05F71}" type="pres">
      <dgm:prSet presAssocID="{5D260F18-25D2-4074-87F1-7E78DDA61C58}" presName="sibTrans" presStyleCnt="0"/>
      <dgm:spPr/>
    </dgm:pt>
    <dgm:pt modelId="{F8B60166-DAD7-43EB-A140-0C239D20F607}" type="pres">
      <dgm:prSet presAssocID="{BFF9359E-E9B1-4B73-BACC-2C7988765B16}" presName="compNode" presStyleCnt="0"/>
      <dgm:spPr/>
    </dgm:pt>
    <dgm:pt modelId="{752F83EC-7F2D-41AA-973E-014FDB46F0D7}" type="pres">
      <dgm:prSet presAssocID="{BFF9359E-E9B1-4B73-BACC-2C7988765B16}" presName="bgRect" presStyleLbl="bgShp" presStyleIdx="2" presStyleCnt="3"/>
      <dgm:spPr/>
    </dgm:pt>
    <dgm:pt modelId="{364BF251-23E8-4976-BDA1-862737AF35BC}" type="pres">
      <dgm:prSet presAssocID="{BFF9359E-E9B1-4B73-BACC-2C7988765B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tial Sun"/>
        </a:ext>
      </dgm:extLst>
    </dgm:pt>
    <dgm:pt modelId="{DE144953-173A-42D5-AAA7-59C3FDE13693}" type="pres">
      <dgm:prSet presAssocID="{BFF9359E-E9B1-4B73-BACC-2C7988765B16}" presName="spaceRect" presStyleCnt="0"/>
      <dgm:spPr/>
    </dgm:pt>
    <dgm:pt modelId="{34A44A9A-99AA-49EC-92E7-07AA5F4F4AA9}" type="pres">
      <dgm:prSet presAssocID="{BFF9359E-E9B1-4B73-BACC-2C7988765B16}" presName="parTx" presStyleLbl="revTx" presStyleIdx="2" presStyleCnt="3">
        <dgm:presLayoutVars>
          <dgm:chMax val="0"/>
          <dgm:chPref val="0"/>
        </dgm:presLayoutVars>
      </dgm:prSet>
      <dgm:spPr/>
    </dgm:pt>
  </dgm:ptLst>
  <dgm:cxnLst>
    <dgm:cxn modelId="{063EE20D-F15A-4699-8713-589FF62B5DDF}" type="presOf" srcId="{4AF52931-E4CA-4429-AACB-B8747CDB2409}" destId="{DC3FF7F7-2836-45AE-B06A-2E337C2233AC}" srcOrd="0" destOrd="0" presId="urn:microsoft.com/office/officeart/2018/2/layout/IconVerticalSolidList"/>
    <dgm:cxn modelId="{4C13BA31-1C1D-4AB6-A184-5A43CF867DD0}" type="presOf" srcId="{BFF9359E-E9B1-4B73-BACC-2C7988765B16}" destId="{34A44A9A-99AA-49EC-92E7-07AA5F4F4AA9}" srcOrd="0" destOrd="0" presId="urn:microsoft.com/office/officeart/2018/2/layout/IconVerticalSolidList"/>
    <dgm:cxn modelId="{516EC545-1971-48B3-978C-4756FCDCCFD9}" srcId="{C7720856-93F0-4CC7-B7FD-2466914A11D4}" destId="{BFF9359E-E9B1-4B73-BACC-2C7988765B16}" srcOrd="2" destOrd="0" parTransId="{6E0A40FA-1B79-4089-8B9A-3BA22865FE4E}" sibTransId="{1CEF1965-C516-4C44-BAE3-2FA3F5116930}"/>
    <dgm:cxn modelId="{90A3AE9C-7EDA-4EDC-9AFA-1A3CBA52AC92}" type="presOf" srcId="{81BEB84D-9A77-49C6-9301-B3359FCAC75F}" destId="{4CBA5ED1-114D-4BE5-A41A-79565ED13248}" srcOrd="0" destOrd="0" presId="urn:microsoft.com/office/officeart/2018/2/layout/IconVerticalSolidList"/>
    <dgm:cxn modelId="{420EF6C4-7321-43BE-A2FC-253606B1E06A}" srcId="{C7720856-93F0-4CC7-B7FD-2466914A11D4}" destId="{81BEB84D-9A77-49C6-9301-B3359FCAC75F}" srcOrd="1" destOrd="0" parTransId="{AE4D0D43-0332-4F79-8D35-BCD8C10758AE}" sibTransId="{5D260F18-25D2-4074-87F1-7E78DDA61C58}"/>
    <dgm:cxn modelId="{F82329C8-C3B2-4E9B-9033-528488D72705}" srcId="{C7720856-93F0-4CC7-B7FD-2466914A11D4}" destId="{4AF52931-E4CA-4429-AACB-B8747CDB2409}" srcOrd="0" destOrd="0" parTransId="{67B2FC97-2FAE-4EFE-9DEE-E4216C657F35}" sibTransId="{D86AF01C-9CBC-41F8-9354-48CD82BDFDC9}"/>
    <dgm:cxn modelId="{5D25EDCD-23D4-4BDB-8CF3-68BB138857BA}" type="presOf" srcId="{C7720856-93F0-4CC7-B7FD-2466914A11D4}" destId="{333BA55A-4FB9-4CDB-BE45-5B2839A9588A}" srcOrd="0" destOrd="0" presId="urn:microsoft.com/office/officeart/2018/2/layout/IconVerticalSolidList"/>
    <dgm:cxn modelId="{24215397-9BF3-43BD-8BE6-B67C43C17BB4}" type="presParOf" srcId="{333BA55A-4FB9-4CDB-BE45-5B2839A9588A}" destId="{4130BD56-E415-4C77-B902-1C7745EECC0A}" srcOrd="0" destOrd="0" presId="urn:microsoft.com/office/officeart/2018/2/layout/IconVerticalSolidList"/>
    <dgm:cxn modelId="{71409055-5E4C-45F9-8F81-0404D1F52BB5}" type="presParOf" srcId="{4130BD56-E415-4C77-B902-1C7745EECC0A}" destId="{9E0B2482-4830-4D46-8929-F9D2DADF178F}" srcOrd="0" destOrd="0" presId="urn:microsoft.com/office/officeart/2018/2/layout/IconVerticalSolidList"/>
    <dgm:cxn modelId="{59088EB3-503E-4C06-87B9-605B75AEE17F}" type="presParOf" srcId="{4130BD56-E415-4C77-B902-1C7745EECC0A}" destId="{D1AB7B5A-7CB4-433B-BDAD-61D154FBB639}" srcOrd="1" destOrd="0" presId="urn:microsoft.com/office/officeart/2018/2/layout/IconVerticalSolidList"/>
    <dgm:cxn modelId="{3302F49F-4915-4B99-A65D-72A2843764B2}" type="presParOf" srcId="{4130BD56-E415-4C77-B902-1C7745EECC0A}" destId="{C4986089-54D6-48DE-88C9-751556F2884B}" srcOrd="2" destOrd="0" presId="urn:microsoft.com/office/officeart/2018/2/layout/IconVerticalSolidList"/>
    <dgm:cxn modelId="{C9195B83-D72D-4D2C-9D93-48C5E930AB73}" type="presParOf" srcId="{4130BD56-E415-4C77-B902-1C7745EECC0A}" destId="{DC3FF7F7-2836-45AE-B06A-2E337C2233AC}" srcOrd="3" destOrd="0" presId="urn:microsoft.com/office/officeart/2018/2/layout/IconVerticalSolidList"/>
    <dgm:cxn modelId="{12E7F4E6-680C-435F-9C9C-8A01B6426E1F}" type="presParOf" srcId="{333BA55A-4FB9-4CDB-BE45-5B2839A9588A}" destId="{A37F1CBF-8F30-4D65-8129-8B458890C5FF}" srcOrd="1" destOrd="0" presId="urn:microsoft.com/office/officeart/2018/2/layout/IconVerticalSolidList"/>
    <dgm:cxn modelId="{DCFC8BAB-417F-4BC4-AF07-9DE4C060CDC8}" type="presParOf" srcId="{333BA55A-4FB9-4CDB-BE45-5B2839A9588A}" destId="{FCE925AA-5329-46CB-93D2-5C01F58583CE}" srcOrd="2" destOrd="0" presId="urn:microsoft.com/office/officeart/2018/2/layout/IconVerticalSolidList"/>
    <dgm:cxn modelId="{60575168-BC6B-4CAA-8296-403200EEF3B2}" type="presParOf" srcId="{FCE925AA-5329-46CB-93D2-5C01F58583CE}" destId="{3A0D703B-098B-4E59-8765-DFD90796F008}" srcOrd="0" destOrd="0" presId="urn:microsoft.com/office/officeart/2018/2/layout/IconVerticalSolidList"/>
    <dgm:cxn modelId="{61EC41A3-02C7-4A47-B293-CE1F62322095}" type="presParOf" srcId="{FCE925AA-5329-46CB-93D2-5C01F58583CE}" destId="{F065CC5F-0D7E-438D-A290-6D28C1B3EDF2}" srcOrd="1" destOrd="0" presId="urn:microsoft.com/office/officeart/2018/2/layout/IconVerticalSolidList"/>
    <dgm:cxn modelId="{349689AD-CDE3-4FB9-AFB4-0DCCB109A4B2}" type="presParOf" srcId="{FCE925AA-5329-46CB-93D2-5C01F58583CE}" destId="{FCFDB9D5-350E-4BFF-92DC-C71BD2A82972}" srcOrd="2" destOrd="0" presId="urn:microsoft.com/office/officeart/2018/2/layout/IconVerticalSolidList"/>
    <dgm:cxn modelId="{7CBAFDAF-2BE7-4CB2-A164-F487FC642633}" type="presParOf" srcId="{FCE925AA-5329-46CB-93D2-5C01F58583CE}" destId="{4CBA5ED1-114D-4BE5-A41A-79565ED13248}" srcOrd="3" destOrd="0" presId="urn:microsoft.com/office/officeart/2018/2/layout/IconVerticalSolidList"/>
    <dgm:cxn modelId="{D12283E6-19A0-45B3-8967-F64B9FE7DC2D}" type="presParOf" srcId="{333BA55A-4FB9-4CDB-BE45-5B2839A9588A}" destId="{321A91E4-7EA2-4DC4-BAB1-AA394CB05F71}" srcOrd="3" destOrd="0" presId="urn:microsoft.com/office/officeart/2018/2/layout/IconVerticalSolidList"/>
    <dgm:cxn modelId="{9700BF1A-D71B-4BD8-8926-BA981972F1C9}" type="presParOf" srcId="{333BA55A-4FB9-4CDB-BE45-5B2839A9588A}" destId="{F8B60166-DAD7-43EB-A140-0C239D20F607}" srcOrd="4" destOrd="0" presId="urn:microsoft.com/office/officeart/2018/2/layout/IconVerticalSolidList"/>
    <dgm:cxn modelId="{3CF8F750-F1AA-462D-A9CC-E1F8C399D25E}" type="presParOf" srcId="{F8B60166-DAD7-43EB-A140-0C239D20F607}" destId="{752F83EC-7F2D-41AA-973E-014FDB46F0D7}" srcOrd="0" destOrd="0" presId="urn:microsoft.com/office/officeart/2018/2/layout/IconVerticalSolidList"/>
    <dgm:cxn modelId="{8A4BE552-8543-4EED-B1C0-C8F1048A96F9}" type="presParOf" srcId="{F8B60166-DAD7-43EB-A140-0C239D20F607}" destId="{364BF251-23E8-4976-BDA1-862737AF35BC}" srcOrd="1" destOrd="0" presId="urn:microsoft.com/office/officeart/2018/2/layout/IconVerticalSolidList"/>
    <dgm:cxn modelId="{8DD0108B-32DE-4411-BE1F-7A8E752BCD37}" type="presParOf" srcId="{F8B60166-DAD7-43EB-A140-0C239D20F607}" destId="{DE144953-173A-42D5-AAA7-59C3FDE13693}" srcOrd="2" destOrd="0" presId="urn:microsoft.com/office/officeart/2018/2/layout/IconVerticalSolidList"/>
    <dgm:cxn modelId="{BE3F8C23-CBE9-46C5-94C6-673333475EF7}" type="presParOf" srcId="{F8B60166-DAD7-43EB-A140-0C239D20F607}" destId="{34A44A9A-99AA-49EC-92E7-07AA5F4F4AA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B2482-4830-4D46-8929-F9D2DADF178F}">
      <dsp:nvSpPr>
        <dsp:cNvPr id="0" name=""/>
        <dsp:cNvSpPr/>
      </dsp:nvSpPr>
      <dsp:spPr>
        <a:xfrm>
          <a:off x="0" y="479"/>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AB7B5A-7CB4-433B-BDAD-61D154FBB639}">
      <dsp:nvSpPr>
        <dsp:cNvPr id="0" name=""/>
        <dsp:cNvSpPr/>
      </dsp:nvSpPr>
      <dsp:spPr>
        <a:xfrm>
          <a:off x="339747" y="253184"/>
          <a:ext cx="617722" cy="6177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3FF7F7-2836-45AE-B06A-2E337C2233AC}">
      <dsp:nvSpPr>
        <dsp:cNvPr id="0" name=""/>
        <dsp:cNvSpPr/>
      </dsp:nvSpPr>
      <dsp:spPr>
        <a:xfrm>
          <a:off x="1297216" y="479"/>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Use simple sentences, simple words</a:t>
          </a:r>
        </a:p>
      </dsp:txBody>
      <dsp:txXfrm>
        <a:off x="1297216" y="479"/>
        <a:ext cx="5450093" cy="1123131"/>
      </dsp:txXfrm>
    </dsp:sp>
    <dsp:sp modelId="{3A0D703B-098B-4E59-8765-DFD90796F008}">
      <dsp:nvSpPr>
        <dsp:cNvPr id="0" name=""/>
        <dsp:cNvSpPr/>
      </dsp:nvSpPr>
      <dsp:spPr>
        <a:xfrm>
          <a:off x="0" y="1404394"/>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5CC5F-0D7E-438D-A290-6D28C1B3EDF2}">
      <dsp:nvSpPr>
        <dsp:cNvPr id="0" name=""/>
        <dsp:cNvSpPr/>
      </dsp:nvSpPr>
      <dsp:spPr>
        <a:xfrm>
          <a:off x="339747" y="1657098"/>
          <a:ext cx="617722" cy="6177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BA5ED1-114D-4BE5-A41A-79565ED13248}">
      <dsp:nvSpPr>
        <dsp:cNvPr id="0" name=""/>
        <dsp:cNvSpPr/>
      </dsp:nvSpPr>
      <dsp:spPr>
        <a:xfrm>
          <a:off x="1297216" y="1404394"/>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Give only one instruction at a time</a:t>
          </a:r>
        </a:p>
      </dsp:txBody>
      <dsp:txXfrm>
        <a:off x="1297216" y="1404394"/>
        <a:ext cx="5450093" cy="1123131"/>
      </dsp:txXfrm>
    </dsp:sp>
    <dsp:sp modelId="{752F83EC-7F2D-41AA-973E-014FDB46F0D7}">
      <dsp:nvSpPr>
        <dsp:cNvPr id="0" name=""/>
        <dsp:cNvSpPr/>
      </dsp:nvSpPr>
      <dsp:spPr>
        <a:xfrm>
          <a:off x="0" y="2808308"/>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BF251-23E8-4976-BDA1-862737AF35BC}">
      <dsp:nvSpPr>
        <dsp:cNvPr id="0" name=""/>
        <dsp:cNvSpPr/>
      </dsp:nvSpPr>
      <dsp:spPr>
        <a:xfrm>
          <a:off x="339747" y="3061013"/>
          <a:ext cx="617722" cy="6177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A44A9A-99AA-49EC-92E7-07AA5F4F4AA9}">
      <dsp:nvSpPr>
        <dsp:cNvPr id="0" name=""/>
        <dsp:cNvSpPr/>
      </dsp:nvSpPr>
      <dsp:spPr>
        <a:xfrm>
          <a:off x="1297216" y="2808308"/>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Provide easy reminders </a:t>
          </a:r>
        </a:p>
      </dsp:txBody>
      <dsp:txXfrm>
        <a:off x="1297216" y="2808308"/>
        <a:ext cx="5450093" cy="11231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7854D-2B51-4A8E-B5AE-10487E87CA78}">
      <dsp:nvSpPr>
        <dsp:cNvPr id="0" name=""/>
        <dsp:cNvSpPr/>
      </dsp:nvSpPr>
      <dsp:spPr>
        <a:xfrm>
          <a:off x="1702803" y="766"/>
          <a:ext cx="1404518" cy="912937"/>
        </a:xfrm>
        <a:prstGeom prst="round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rPr>
            <a:t>Home Environment</a:t>
          </a:r>
        </a:p>
      </dsp:txBody>
      <dsp:txXfrm>
        <a:off x="1747369" y="45332"/>
        <a:ext cx="1315386" cy="823805"/>
      </dsp:txXfrm>
    </dsp:sp>
    <dsp:sp modelId="{C8571390-81D5-4CB3-85C5-E4D11E7CFD6A}">
      <dsp:nvSpPr>
        <dsp:cNvPr id="0" name=""/>
        <dsp:cNvSpPr/>
      </dsp:nvSpPr>
      <dsp:spPr>
        <a:xfrm>
          <a:off x="896179" y="457235"/>
          <a:ext cx="3017766" cy="3017766"/>
        </a:xfrm>
        <a:custGeom>
          <a:avLst/>
          <a:gdLst/>
          <a:ahLst/>
          <a:cxnLst/>
          <a:rect l="0" t="0" r="0" b="0"/>
          <a:pathLst>
            <a:path>
              <a:moveTo>
                <a:pt x="2221269" y="178757"/>
              </a:moveTo>
              <a:arcTo wR="1508883" hR="1508883" stAng="17890351" swAng="2626986"/>
            </a:path>
          </a:pathLst>
        </a:custGeom>
        <a:noFill/>
        <a:ln w="635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0D3CF3-3A37-4B6F-A6B5-4E7BBBD1546D}">
      <dsp:nvSpPr>
        <dsp:cNvPr id="0" name=""/>
        <dsp:cNvSpPr/>
      </dsp:nvSpPr>
      <dsp:spPr>
        <a:xfrm>
          <a:off x="3211686" y="1509649"/>
          <a:ext cx="1404518" cy="912937"/>
        </a:xfrm>
        <a:prstGeom prst="roundRect">
          <a:avLst/>
        </a:prstGeom>
        <a:gradFill rotWithShape="0">
          <a:gsLst>
            <a:gs pos="0">
              <a:schemeClr val="accent2">
                <a:hueOff val="-294232"/>
                <a:satOff val="1406"/>
                <a:lumOff val="1961"/>
                <a:alphaOff val="0"/>
                <a:satMod val="100000"/>
                <a:lumMod val="100000"/>
              </a:schemeClr>
            </a:gs>
            <a:gs pos="50000">
              <a:schemeClr val="accent2">
                <a:hueOff val="-294232"/>
                <a:satOff val="1406"/>
                <a:lumOff val="1961"/>
                <a:alphaOff val="0"/>
                <a:shade val="99000"/>
                <a:satMod val="105000"/>
                <a:lumMod val="100000"/>
              </a:schemeClr>
            </a:gs>
            <a:gs pos="100000">
              <a:schemeClr val="accent2">
                <a:hueOff val="-294232"/>
                <a:satOff val="1406"/>
                <a:lumOff val="1961"/>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rPr>
            <a:t>Acute Care/ Clinic Setting</a:t>
          </a:r>
        </a:p>
      </dsp:txBody>
      <dsp:txXfrm>
        <a:off x="3256252" y="1554215"/>
        <a:ext cx="1315386" cy="823805"/>
      </dsp:txXfrm>
    </dsp:sp>
    <dsp:sp modelId="{48BB7BDC-C048-4E69-ACAB-ECF95ED26C20}">
      <dsp:nvSpPr>
        <dsp:cNvPr id="0" name=""/>
        <dsp:cNvSpPr/>
      </dsp:nvSpPr>
      <dsp:spPr>
        <a:xfrm>
          <a:off x="907990" y="421568"/>
          <a:ext cx="3017766" cy="3017766"/>
        </a:xfrm>
        <a:custGeom>
          <a:avLst/>
          <a:gdLst/>
          <a:ahLst/>
          <a:cxnLst/>
          <a:rect l="0" t="0" r="0" b="0"/>
          <a:pathLst>
            <a:path>
              <a:moveTo>
                <a:pt x="2931546" y="2011633"/>
              </a:moveTo>
              <a:arcTo wR="1508883" hR="1508883" stAng="1167763" swAng="2573619"/>
            </a:path>
          </a:pathLst>
        </a:custGeom>
        <a:noFill/>
        <a:ln w="6350" cap="flat" cmpd="sng" algn="ctr">
          <a:solidFill>
            <a:schemeClr val="accent2">
              <a:hueOff val="-294232"/>
              <a:satOff val="1406"/>
              <a:lumOff val="1961"/>
              <a:alphaOff val="0"/>
            </a:schemeClr>
          </a:solidFill>
          <a:prstDash val="solid"/>
        </a:ln>
        <a:effectLst/>
      </dsp:spPr>
      <dsp:style>
        <a:lnRef idx="1">
          <a:scrgbClr r="0" g="0" b="0"/>
        </a:lnRef>
        <a:fillRef idx="0">
          <a:scrgbClr r="0" g="0" b="0"/>
        </a:fillRef>
        <a:effectRef idx="0">
          <a:scrgbClr r="0" g="0" b="0"/>
        </a:effectRef>
        <a:fontRef idx="minor"/>
      </dsp:style>
    </dsp:sp>
    <dsp:sp modelId="{4521CE3A-1D32-4E92-83BA-6B4DBB6DBC61}">
      <dsp:nvSpPr>
        <dsp:cNvPr id="0" name=""/>
        <dsp:cNvSpPr/>
      </dsp:nvSpPr>
      <dsp:spPr>
        <a:xfrm>
          <a:off x="1702453" y="2992459"/>
          <a:ext cx="1404518" cy="912937"/>
        </a:xfrm>
        <a:prstGeom prst="roundRect">
          <a:avLst/>
        </a:prstGeom>
        <a:gradFill rotWithShape="0">
          <a:gsLst>
            <a:gs pos="0">
              <a:schemeClr val="accent2">
                <a:hueOff val="-588464"/>
                <a:satOff val="2812"/>
                <a:lumOff val="3922"/>
                <a:alphaOff val="0"/>
                <a:satMod val="100000"/>
                <a:lumMod val="100000"/>
              </a:schemeClr>
            </a:gs>
            <a:gs pos="50000">
              <a:schemeClr val="accent2">
                <a:hueOff val="-588464"/>
                <a:satOff val="2812"/>
                <a:lumOff val="3922"/>
                <a:alphaOff val="0"/>
                <a:shade val="99000"/>
                <a:satMod val="105000"/>
                <a:lumMod val="100000"/>
              </a:schemeClr>
            </a:gs>
            <a:gs pos="100000">
              <a:schemeClr val="accent2">
                <a:hueOff val="-588464"/>
                <a:satOff val="2812"/>
                <a:lumOff val="3922"/>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rPr>
            <a:t>Emergency Room</a:t>
          </a:r>
        </a:p>
      </dsp:txBody>
      <dsp:txXfrm>
        <a:off x="1747019" y="3037025"/>
        <a:ext cx="1315386" cy="823805"/>
      </dsp:txXfrm>
    </dsp:sp>
    <dsp:sp modelId="{C747AAAB-C295-45F8-80B3-C14658BB07BE}">
      <dsp:nvSpPr>
        <dsp:cNvPr id="0" name=""/>
        <dsp:cNvSpPr/>
      </dsp:nvSpPr>
      <dsp:spPr>
        <a:xfrm>
          <a:off x="884361" y="421548"/>
          <a:ext cx="3017766" cy="3017766"/>
        </a:xfrm>
        <a:custGeom>
          <a:avLst/>
          <a:gdLst/>
          <a:ahLst/>
          <a:cxnLst/>
          <a:rect l="0" t="0" r="0" b="0"/>
          <a:pathLst>
            <a:path>
              <a:moveTo>
                <a:pt x="808122" y="2845170"/>
              </a:moveTo>
              <a:arcTo wR="1508883" hR="1508883" stAng="7060375" swAng="2571832"/>
            </a:path>
          </a:pathLst>
        </a:custGeom>
        <a:noFill/>
        <a:ln w="6350" cap="flat" cmpd="sng" algn="ctr">
          <a:solidFill>
            <a:schemeClr val="accent2">
              <a:hueOff val="-588464"/>
              <a:satOff val="2812"/>
              <a:lumOff val="3922"/>
              <a:alphaOff val="0"/>
            </a:schemeClr>
          </a:solidFill>
          <a:prstDash val="solid"/>
        </a:ln>
        <a:effectLst/>
      </dsp:spPr>
      <dsp:style>
        <a:lnRef idx="1">
          <a:scrgbClr r="0" g="0" b="0"/>
        </a:lnRef>
        <a:fillRef idx="0">
          <a:scrgbClr r="0" g="0" b="0"/>
        </a:fillRef>
        <a:effectRef idx="0">
          <a:scrgbClr r="0" g="0" b="0"/>
        </a:effectRef>
        <a:fontRef idx="minor"/>
      </dsp:style>
    </dsp:sp>
    <dsp:sp modelId="{189DFD5B-E336-4C25-B91A-5BA538A2118E}">
      <dsp:nvSpPr>
        <dsp:cNvPr id="0" name=""/>
        <dsp:cNvSpPr/>
      </dsp:nvSpPr>
      <dsp:spPr>
        <a:xfrm>
          <a:off x="193919" y="1509649"/>
          <a:ext cx="1404518" cy="912937"/>
        </a:xfrm>
        <a:prstGeom prst="roundRect">
          <a:avLst/>
        </a:prstGeom>
        <a:gradFill rotWithShape="0">
          <a:gsLst>
            <a:gs pos="0">
              <a:schemeClr val="accent2">
                <a:hueOff val="-882696"/>
                <a:satOff val="4218"/>
                <a:lumOff val="5883"/>
                <a:alphaOff val="0"/>
                <a:satMod val="100000"/>
                <a:lumMod val="100000"/>
              </a:schemeClr>
            </a:gs>
            <a:gs pos="50000">
              <a:schemeClr val="accent2">
                <a:hueOff val="-882696"/>
                <a:satOff val="4218"/>
                <a:lumOff val="5883"/>
                <a:alphaOff val="0"/>
                <a:shade val="99000"/>
                <a:satMod val="105000"/>
                <a:lumMod val="100000"/>
              </a:schemeClr>
            </a:gs>
            <a:gs pos="100000">
              <a:schemeClr val="accent2">
                <a:hueOff val="-882696"/>
                <a:satOff val="4218"/>
                <a:lumOff val="5883"/>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bg1"/>
              </a:solidFill>
            </a:rPr>
            <a:t>EMS</a:t>
          </a:r>
        </a:p>
      </dsp:txBody>
      <dsp:txXfrm>
        <a:off x="238485" y="1554215"/>
        <a:ext cx="1315386" cy="823805"/>
      </dsp:txXfrm>
    </dsp:sp>
    <dsp:sp modelId="{5ACEEF5B-7780-407E-9A1B-DD9AD3C9D5C6}">
      <dsp:nvSpPr>
        <dsp:cNvPr id="0" name=""/>
        <dsp:cNvSpPr/>
      </dsp:nvSpPr>
      <dsp:spPr>
        <a:xfrm>
          <a:off x="896179" y="457235"/>
          <a:ext cx="3017766" cy="3017766"/>
        </a:xfrm>
        <a:custGeom>
          <a:avLst/>
          <a:gdLst/>
          <a:ahLst/>
          <a:cxnLst/>
          <a:rect l="0" t="0" r="0" b="0"/>
          <a:pathLst>
            <a:path>
              <a:moveTo>
                <a:pt x="74211" y="1041500"/>
              </a:moveTo>
              <a:arcTo wR="1508883" hR="1508883" stAng="11882664" swAng="2626986"/>
            </a:path>
          </a:pathLst>
        </a:custGeom>
        <a:noFill/>
        <a:ln w="6350" cap="flat" cmpd="sng" algn="ctr">
          <a:solidFill>
            <a:schemeClr val="accent2">
              <a:hueOff val="-882696"/>
              <a:satOff val="4218"/>
              <a:lumOff val="588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B2482-4830-4D46-8929-F9D2DADF178F}">
      <dsp:nvSpPr>
        <dsp:cNvPr id="0" name=""/>
        <dsp:cNvSpPr/>
      </dsp:nvSpPr>
      <dsp:spPr>
        <a:xfrm>
          <a:off x="0" y="479"/>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AB7B5A-7CB4-433B-BDAD-61D154FBB639}">
      <dsp:nvSpPr>
        <dsp:cNvPr id="0" name=""/>
        <dsp:cNvSpPr/>
      </dsp:nvSpPr>
      <dsp:spPr>
        <a:xfrm>
          <a:off x="339747" y="253184"/>
          <a:ext cx="617722" cy="6177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3FF7F7-2836-45AE-B06A-2E337C2233AC}">
      <dsp:nvSpPr>
        <dsp:cNvPr id="0" name=""/>
        <dsp:cNvSpPr/>
      </dsp:nvSpPr>
      <dsp:spPr>
        <a:xfrm>
          <a:off x="1297216" y="479"/>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Focus on direct conversations</a:t>
          </a:r>
        </a:p>
      </dsp:txBody>
      <dsp:txXfrm>
        <a:off x="1297216" y="479"/>
        <a:ext cx="5450093" cy="1123131"/>
      </dsp:txXfrm>
    </dsp:sp>
    <dsp:sp modelId="{3A0D703B-098B-4E59-8765-DFD90796F008}">
      <dsp:nvSpPr>
        <dsp:cNvPr id="0" name=""/>
        <dsp:cNvSpPr/>
      </dsp:nvSpPr>
      <dsp:spPr>
        <a:xfrm>
          <a:off x="0" y="1404394"/>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5CC5F-0D7E-438D-A290-6D28C1B3EDF2}">
      <dsp:nvSpPr>
        <dsp:cNvPr id="0" name=""/>
        <dsp:cNvSpPr/>
      </dsp:nvSpPr>
      <dsp:spPr>
        <a:xfrm>
          <a:off x="339747" y="1657098"/>
          <a:ext cx="617722" cy="6177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BA5ED1-114D-4BE5-A41A-79565ED13248}">
      <dsp:nvSpPr>
        <dsp:cNvPr id="0" name=""/>
        <dsp:cNvSpPr/>
      </dsp:nvSpPr>
      <dsp:spPr>
        <a:xfrm>
          <a:off x="1297216" y="1404394"/>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Body language and active listening</a:t>
          </a:r>
        </a:p>
      </dsp:txBody>
      <dsp:txXfrm>
        <a:off x="1297216" y="1404394"/>
        <a:ext cx="5450093" cy="1123131"/>
      </dsp:txXfrm>
    </dsp:sp>
    <dsp:sp modelId="{752F83EC-7F2D-41AA-973E-014FDB46F0D7}">
      <dsp:nvSpPr>
        <dsp:cNvPr id="0" name=""/>
        <dsp:cNvSpPr/>
      </dsp:nvSpPr>
      <dsp:spPr>
        <a:xfrm>
          <a:off x="0" y="2808308"/>
          <a:ext cx="6747310" cy="11231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BF251-23E8-4976-BDA1-862737AF35BC}">
      <dsp:nvSpPr>
        <dsp:cNvPr id="0" name=""/>
        <dsp:cNvSpPr/>
      </dsp:nvSpPr>
      <dsp:spPr>
        <a:xfrm>
          <a:off x="339747" y="3061013"/>
          <a:ext cx="617722" cy="6177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A44A9A-99AA-49EC-92E7-07AA5F4F4AA9}">
      <dsp:nvSpPr>
        <dsp:cNvPr id="0" name=""/>
        <dsp:cNvSpPr/>
      </dsp:nvSpPr>
      <dsp:spPr>
        <a:xfrm>
          <a:off x="1297216" y="2808308"/>
          <a:ext cx="5450093" cy="1123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65" tIns="118865" rIns="118865" bIns="118865" numCol="1" spcCol="1270" anchor="ctr" anchorCtr="0">
          <a:noAutofit/>
        </a:bodyPr>
        <a:lstStyle/>
        <a:p>
          <a:pPr marL="0" lvl="0" indent="0" algn="l" defTabSz="1111250">
            <a:lnSpc>
              <a:spcPct val="100000"/>
            </a:lnSpc>
            <a:spcBef>
              <a:spcPct val="0"/>
            </a:spcBef>
            <a:spcAft>
              <a:spcPct val="35000"/>
            </a:spcAft>
            <a:buNone/>
          </a:pPr>
          <a:r>
            <a:rPr lang="en-US" sz="2500" kern="1200" dirty="0"/>
            <a:t>Have patience</a:t>
          </a:r>
        </a:p>
      </dsp:txBody>
      <dsp:txXfrm>
        <a:off x="1297216" y="2808308"/>
        <a:ext cx="5450093" cy="112313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F4EA64-D5E8-4450-BC30-7DFC4EBD38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6641F71-C740-4CC1-840C-5FB23C8519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D963B1-226B-4B24-8975-7DD28730789D}" type="datetimeFigureOut">
              <a:rPr lang="en-US" smtClean="0"/>
              <a:t>7/7/2020</a:t>
            </a:fld>
            <a:endParaRPr lang="en-US" dirty="0"/>
          </a:p>
        </p:txBody>
      </p:sp>
      <p:sp>
        <p:nvSpPr>
          <p:cNvPr id="4" name="Footer Placeholder 3">
            <a:extLst>
              <a:ext uri="{FF2B5EF4-FFF2-40B4-BE49-F238E27FC236}">
                <a16:creationId xmlns:a16="http://schemas.microsoft.com/office/drawing/2014/main" id="{C1BCE577-AAC9-4588-9221-506DA251D4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9921CD-9C42-44C5-B535-5F5FA40227C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FA9CF0-FE85-40E5-A3E4-9D8D4A205BC2}" type="slidenum">
              <a:rPr lang="en-US" smtClean="0"/>
              <a:t>‹#›</a:t>
            </a:fld>
            <a:endParaRPr lang="en-US" dirty="0"/>
          </a:p>
        </p:txBody>
      </p:sp>
    </p:spTree>
    <p:extLst>
      <p:ext uri="{BB962C8B-B14F-4D97-AF65-F5344CB8AC3E}">
        <p14:creationId xmlns:p14="http://schemas.microsoft.com/office/powerpoint/2010/main" val="1409678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0BE83-1F76-412F-817F-6B87541A62B7}" type="datetimeFigureOut">
              <a:rPr lang="en-US" smtClean="0"/>
              <a:t>7/7/2020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54AA9-D1C5-4A71-8BC1-393246244DDE}" type="slidenum">
              <a:rPr lang="en-US" smtClean="0"/>
              <a:t>‹#›</a:t>
            </a:fld>
            <a:endParaRPr lang="en-US" dirty="0"/>
          </a:p>
        </p:txBody>
      </p:sp>
    </p:spTree>
    <p:extLst>
      <p:ext uri="{BB962C8B-B14F-4D97-AF65-F5344CB8AC3E}">
        <p14:creationId xmlns:p14="http://schemas.microsoft.com/office/powerpoint/2010/main" val="134120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1</a:t>
            </a:fld>
            <a:endParaRPr lang="en-US" dirty="0"/>
          </a:p>
        </p:txBody>
      </p:sp>
    </p:spTree>
    <p:extLst>
      <p:ext uri="{BB962C8B-B14F-4D97-AF65-F5344CB8AC3E}">
        <p14:creationId xmlns:p14="http://schemas.microsoft.com/office/powerpoint/2010/main" val="16100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2</a:t>
            </a:fld>
            <a:endParaRPr lang="en-US" dirty="0"/>
          </a:p>
        </p:txBody>
      </p:sp>
    </p:spTree>
    <p:extLst>
      <p:ext uri="{BB962C8B-B14F-4D97-AF65-F5344CB8AC3E}">
        <p14:creationId xmlns:p14="http://schemas.microsoft.com/office/powerpoint/2010/main" val="614333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3</a:t>
            </a:fld>
            <a:endParaRPr lang="en-US" dirty="0"/>
          </a:p>
        </p:txBody>
      </p:sp>
    </p:spTree>
    <p:extLst>
      <p:ext uri="{BB962C8B-B14F-4D97-AF65-F5344CB8AC3E}">
        <p14:creationId xmlns:p14="http://schemas.microsoft.com/office/powerpoint/2010/main" val="257025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4</a:t>
            </a:fld>
            <a:endParaRPr lang="en-US" dirty="0"/>
          </a:p>
        </p:txBody>
      </p:sp>
    </p:spTree>
    <p:extLst>
      <p:ext uri="{BB962C8B-B14F-4D97-AF65-F5344CB8AC3E}">
        <p14:creationId xmlns:p14="http://schemas.microsoft.com/office/powerpoint/2010/main" val="224889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5</a:t>
            </a:fld>
            <a:endParaRPr lang="en-US" dirty="0"/>
          </a:p>
        </p:txBody>
      </p:sp>
    </p:spTree>
    <p:extLst>
      <p:ext uri="{BB962C8B-B14F-4D97-AF65-F5344CB8AC3E}">
        <p14:creationId xmlns:p14="http://schemas.microsoft.com/office/powerpoint/2010/main" val="2127510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6</a:t>
            </a:fld>
            <a:endParaRPr lang="en-US" dirty="0"/>
          </a:p>
        </p:txBody>
      </p:sp>
    </p:spTree>
    <p:extLst>
      <p:ext uri="{BB962C8B-B14F-4D97-AF65-F5344CB8AC3E}">
        <p14:creationId xmlns:p14="http://schemas.microsoft.com/office/powerpoint/2010/main" val="1394029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B54AA9-D1C5-4A71-8BC1-393246244DDE}" type="slidenum">
              <a:rPr lang="en-US" smtClean="0"/>
              <a:t>7</a:t>
            </a:fld>
            <a:endParaRPr lang="en-US" dirty="0"/>
          </a:p>
        </p:txBody>
      </p:sp>
    </p:spTree>
    <p:extLst>
      <p:ext uri="{BB962C8B-B14F-4D97-AF65-F5344CB8AC3E}">
        <p14:creationId xmlns:p14="http://schemas.microsoft.com/office/powerpoint/2010/main" val="1794144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7/7/2020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7/7/2020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7/7/2020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7/7/2020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7/7/2020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7/7/2020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7/7/2020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7/7/2020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7/7/2020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7/7/2020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7/7/2020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7/7/2020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bmp"/><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alz.org/alzheimers-dementia/what-is-alzheimers"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2.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2.bmp"/><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3BFCDB3-13C4-4D69-848D-3F1F4D6B8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C2B9599-6E7A-4DD2-B13A-B4F68A135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E377648-1ED1-4112-805B-16C14CE99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Rectangle 29">
            <a:extLst>
              <a:ext uri="{FF2B5EF4-FFF2-40B4-BE49-F238E27FC236}">
                <a16:creationId xmlns:a16="http://schemas.microsoft.com/office/drawing/2014/main" id="{D63B59CB-289C-4850-A932-358B9E412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cxnSp>
        <p:nvCxnSpPr>
          <p:cNvPr id="34" name="Straight Connector 33">
            <a:extLst>
              <a:ext uri="{FF2B5EF4-FFF2-40B4-BE49-F238E27FC236}">
                <a16:creationId xmlns:a16="http://schemas.microsoft.com/office/drawing/2014/main" id="{516AC468-2C3D-4337-A9A2-81175F6D54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73262-74DB-4FD1-9625-E4616CF01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9F3D15D-CB95-47AD-87F5-9CFF84F61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90EC3D-482A-4E73-B198-E8341A0D0973}"/>
              </a:ext>
            </a:extLst>
          </p:cNvPr>
          <p:cNvSpPr>
            <a:spLocks noGrp="1"/>
          </p:cNvSpPr>
          <p:nvPr>
            <p:ph type="ctrTitle"/>
          </p:nvPr>
        </p:nvSpPr>
        <p:spPr>
          <a:xfrm>
            <a:off x="8560024" y="1442916"/>
            <a:ext cx="3238829" cy="3252231"/>
          </a:xfrm>
        </p:spPr>
        <p:txBody>
          <a:bodyPr>
            <a:normAutofit/>
          </a:bodyPr>
          <a:lstStyle/>
          <a:p>
            <a:r>
              <a:rPr lang="en-US" sz="4800" dirty="0">
                <a:solidFill>
                  <a:srgbClr val="FFFFFF"/>
                </a:solidFill>
              </a:rPr>
              <a:t>HGH</a:t>
            </a:r>
            <a:br>
              <a:rPr lang="en-US" sz="4800" dirty="0">
                <a:solidFill>
                  <a:srgbClr val="FFFFFF"/>
                </a:solidFill>
              </a:rPr>
            </a:br>
            <a:r>
              <a:rPr lang="en-US" sz="4800" dirty="0">
                <a:solidFill>
                  <a:srgbClr val="FFFFFF"/>
                </a:solidFill>
              </a:rPr>
              <a:t>EMS</a:t>
            </a:r>
            <a:br>
              <a:rPr lang="en-US" sz="4800" dirty="0">
                <a:solidFill>
                  <a:srgbClr val="FFFFFF"/>
                </a:solidFill>
              </a:rPr>
            </a:br>
            <a:r>
              <a:rPr lang="en-US" sz="4800" dirty="0">
                <a:solidFill>
                  <a:srgbClr val="FFFFFF"/>
                </a:solidFill>
              </a:rPr>
              <a:t>Rescue</a:t>
            </a:r>
          </a:p>
        </p:txBody>
      </p:sp>
      <p:sp>
        <p:nvSpPr>
          <p:cNvPr id="7" name="Subtitle 6">
            <a:extLst>
              <a:ext uri="{FF2B5EF4-FFF2-40B4-BE49-F238E27FC236}">
                <a16:creationId xmlns:a16="http://schemas.microsoft.com/office/drawing/2014/main" id="{2048EE7C-B77F-4E59-88A7-DD66337BB69C}"/>
              </a:ext>
            </a:extLst>
          </p:cNvPr>
          <p:cNvSpPr>
            <a:spLocks noGrp="1"/>
          </p:cNvSpPr>
          <p:nvPr>
            <p:ph type="subTitle" idx="1"/>
          </p:nvPr>
        </p:nvSpPr>
        <p:spPr>
          <a:xfrm>
            <a:off x="8560024" y="4708186"/>
            <a:ext cx="3238829" cy="1496816"/>
          </a:xfrm>
        </p:spPr>
        <p:txBody>
          <a:bodyPr>
            <a:normAutofit/>
          </a:bodyPr>
          <a:lstStyle/>
          <a:p>
            <a:r>
              <a:rPr lang="en-US" sz="1800" dirty="0">
                <a:solidFill>
                  <a:srgbClr val="FFFFFF"/>
                </a:solidFill>
              </a:rPr>
              <a:t>Helping Dementia Patients at Home</a:t>
            </a: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909" y="2013232"/>
            <a:ext cx="6031190" cy="2485510"/>
          </a:xfrm>
          <a:prstGeom prst="rect">
            <a:avLst/>
          </a:prstGeom>
        </p:spPr>
      </p:pic>
    </p:spTree>
    <p:extLst>
      <p:ext uri="{BB962C8B-B14F-4D97-AF65-F5344CB8AC3E}">
        <p14:creationId xmlns:p14="http://schemas.microsoft.com/office/powerpoint/2010/main" val="7557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6FF3823-BBAD-4D28-B6DB-E416E2409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3">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E20F056-0FFD-4EE9-BDCB-8963C7F8B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8" name="Rectangle 17">
            <a:extLst>
              <a:ext uri="{FF2B5EF4-FFF2-40B4-BE49-F238E27FC236}">
                <a16:creationId xmlns:a16="http://schemas.microsoft.com/office/drawing/2014/main" id="{87507ED7-71D7-4B95-8D4F-7B3E18623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9525" cap="sq" cmpd="sng" algn="ctr">
            <a:noFill/>
            <a:prstDash val="solid"/>
            <a:miter lim="800000"/>
          </a:ln>
          <a:effectLst/>
        </p:spPr>
      </p:sp>
      <p:grpSp>
        <p:nvGrpSpPr>
          <p:cNvPr id="20" name="Group 19">
            <a:extLst>
              <a:ext uri="{FF2B5EF4-FFF2-40B4-BE49-F238E27FC236}">
                <a16:creationId xmlns:a16="http://schemas.microsoft.com/office/drawing/2014/main" id="{AA38E6D2-F0D9-4B69-ABEB-EB70412E8C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35880" y="1267730"/>
            <a:ext cx="1920240" cy="731520"/>
            <a:chOff x="4828372" y="1267730"/>
            <a:chExt cx="2227748" cy="731520"/>
          </a:xfrm>
        </p:grpSpPr>
        <p:sp>
          <p:nvSpPr>
            <p:cNvPr id="21" name="Rectangle 20">
              <a:extLst>
                <a:ext uri="{FF2B5EF4-FFF2-40B4-BE49-F238E27FC236}">
                  <a16:creationId xmlns:a16="http://schemas.microsoft.com/office/drawing/2014/main" id="{025EA075-7728-48F3-B18E-92389160D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22" name="Group 21">
              <a:extLst>
                <a:ext uri="{FF2B5EF4-FFF2-40B4-BE49-F238E27FC236}">
                  <a16:creationId xmlns:a16="http://schemas.microsoft.com/office/drawing/2014/main" id="{1115E6AD-1E2A-40FE-B424-56271D8A89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3" name="Straight Connector 22">
                <a:extLst>
                  <a:ext uri="{FF2B5EF4-FFF2-40B4-BE49-F238E27FC236}">
                    <a16:creationId xmlns:a16="http://schemas.microsoft.com/office/drawing/2014/main" id="{D2CFBBA0-D70F-4068-8385-B020EA21AA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963F62F-FFD6-43CD-BE0D-00770BB97C0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5688F4-0BFA-49D0-92B0-84CBE5508B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grpSp>
      <p:pic>
        <p:nvPicPr>
          <p:cNvPr id="9" name="Picture 8" descr="Bright Flowers">
            <a:extLst>
              <a:ext uri="{FF2B5EF4-FFF2-40B4-BE49-F238E27FC236}">
                <a16:creationId xmlns:a16="http://schemas.microsoft.com/office/drawing/2014/main" id="{E3AED392-F4FF-45D7-9A91-FD20E7E29C4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7BB58C53-AF1A-4577-9FD9-2A6A3DDEA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9" name="Rectangle 28">
            <a:extLst>
              <a:ext uri="{FF2B5EF4-FFF2-40B4-BE49-F238E27FC236}">
                <a16:creationId xmlns:a16="http://schemas.microsoft.com/office/drawing/2014/main" id="{E5F7F7DE-2DAA-4260-B379-423DEC36F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6350" cap="sq" cmpd="sng" algn="ctr">
            <a:noFill/>
            <a:prstDash val="solid"/>
            <a:miter lim="800000"/>
          </a:ln>
          <a:effectLst/>
        </p:spPr>
      </p:sp>
      <p:sp>
        <p:nvSpPr>
          <p:cNvPr id="2" name="Title 1">
            <a:extLst>
              <a:ext uri="{FF2B5EF4-FFF2-40B4-BE49-F238E27FC236}">
                <a16:creationId xmlns:a16="http://schemas.microsoft.com/office/drawing/2014/main" id="{722BAEBB-B897-4E2E-8BE7-753F1060BEA5}"/>
              </a:ext>
            </a:extLst>
          </p:cNvPr>
          <p:cNvSpPr>
            <a:spLocks noGrp="1"/>
          </p:cNvSpPr>
          <p:nvPr>
            <p:ph type="title"/>
          </p:nvPr>
        </p:nvSpPr>
        <p:spPr>
          <a:xfrm>
            <a:off x="1637606" y="2091263"/>
            <a:ext cx="8992687" cy="601003"/>
          </a:xfrm>
        </p:spPr>
        <p:txBody>
          <a:bodyPr vert="horz" lIns="91440" tIns="45720" rIns="91440" bIns="45720" rtlCol="0" anchor="ctr">
            <a:normAutofit/>
          </a:bodyPr>
          <a:lstStyle/>
          <a:p>
            <a:r>
              <a:rPr lang="en-US" sz="1800" dirty="0"/>
              <a:t>What is dementia</a:t>
            </a:r>
          </a:p>
        </p:txBody>
      </p:sp>
      <p:sp>
        <p:nvSpPr>
          <p:cNvPr id="3" name="Text Placeholder 2">
            <a:extLst>
              <a:ext uri="{FF2B5EF4-FFF2-40B4-BE49-F238E27FC236}">
                <a16:creationId xmlns:a16="http://schemas.microsoft.com/office/drawing/2014/main" id="{459DEA66-4826-47AE-AD32-B06226F8ECC6}"/>
              </a:ext>
            </a:extLst>
          </p:cNvPr>
          <p:cNvSpPr>
            <a:spLocks noGrp="1"/>
          </p:cNvSpPr>
          <p:nvPr>
            <p:ph type="body" idx="1"/>
          </p:nvPr>
        </p:nvSpPr>
        <p:spPr>
          <a:xfrm>
            <a:off x="1562100" y="2587458"/>
            <a:ext cx="9070848" cy="2551805"/>
          </a:xfrm>
        </p:spPr>
        <p:txBody>
          <a:bodyPr vert="horz" lIns="91440" tIns="45720" rIns="91440" bIns="45720" rtlCol="0">
            <a:normAutofit/>
          </a:bodyPr>
          <a:lstStyle/>
          <a:p>
            <a:pPr>
              <a:spcBef>
                <a:spcPts val="0"/>
              </a:spcBef>
            </a:pPr>
            <a:r>
              <a:rPr lang="en-US" sz="2000" dirty="0">
                <a:solidFill>
                  <a:schemeClr val="tx1"/>
                </a:solidFill>
                <a:latin typeface="HouschkaAltPro"/>
              </a:rPr>
              <a:t>Dementia is not a single disease; it’s an overall term — like heart disease — that covers a wide range of specific medical conditions, including </a:t>
            </a:r>
            <a:r>
              <a:rPr lang="en-US" sz="2000" dirty="0">
                <a:solidFill>
                  <a:schemeClr val="tx1"/>
                </a:solidFill>
                <a:latin typeface="HouschkaAltPro"/>
                <a:hlinkClick r:id="rId5"/>
              </a:rPr>
              <a:t>Alzheimer’s disease</a:t>
            </a:r>
            <a:r>
              <a:rPr lang="en-US" sz="2000" dirty="0">
                <a:solidFill>
                  <a:schemeClr val="tx1"/>
                </a:solidFill>
                <a:latin typeface="HouschkaAltPro"/>
              </a:rPr>
              <a:t>. Disorders grouped under the general term “dementia” are caused by abnormal brain changes. These changes trigger a decline in thinking skills, also known as cognitive abilities, severe enough to impair daily life and independent function. They also affect behavior, feelings and relationships.</a:t>
            </a:r>
            <a:endParaRPr lang="en-US" sz="2000" spc="80" dirty="0">
              <a:solidFill>
                <a:schemeClr val="tx1"/>
              </a:solidFill>
            </a:endParaRPr>
          </a:p>
        </p:txBody>
      </p:sp>
      <p:sp>
        <p:nvSpPr>
          <p:cNvPr id="31" name="Rectangle 30">
            <a:extLst>
              <a:ext uri="{FF2B5EF4-FFF2-40B4-BE49-F238E27FC236}">
                <a16:creationId xmlns:a16="http://schemas.microsoft.com/office/drawing/2014/main" id="{3C0C984F-4779-40F8-A8DC-59DD7615B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7D5430C-DB52-4EA6-8319-C7AC4C171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166ECFA-EC1E-4CD9-A9CC-1EBFE29AB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746FE2E-3188-4CA0-96F7-21A68D1B19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90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7">
            <a:extLst>
              <a:ext uri="{FF2B5EF4-FFF2-40B4-BE49-F238E27FC236}">
                <a16:creationId xmlns:a16="http://schemas.microsoft.com/office/drawing/2014/main" id="{F9C9470D-F677-4F4D-91C6-DDAAFB41E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2" descr="Close up leaves">
            <a:extLst>
              <a:ext uri="{FF2B5EF4-FFF2-40B4-BE49-F238E27FC236}">
                <a16:creationId xmlns:a16="http://schemas.microsoft.com/office/drawing/2014/main" id="{C542C31E-A9A6-4196-9C15-D9E26F2B217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9091" t="909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29">
            <a:extLst>
              <a:ext uri="{FF2B5EF4-FFF2-40B4-BE49-F238E27FC236}">
                <a16:creationId xmlns:a16="http://schemas.microsoft.com/office/drawing/2014/main" id="{BF9DC97C-B63C-41D6-923D-44FF13CF2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89D35CC7-2F55-4CD1-8570-56ADF4255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solidFill>
            <a:schemeClr val="tx2">
              <a:alpha val="90000"/>
            </a:schemeClr>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850B972-0B7A-40CD-9E79-07E8A87AB03C}"/>
              </a:ext>
            </a:extLst>
          </p:cNvPr>
          <p:cNvSpPr>
            <a:spLocks noGrp="1"/>
          </p:cNvSpPr>
          <p:nvPr>
            <p:ph type="title"/>
          </p:nvPr>
        </p:nvSpPr>
        <p:spPr>
          <a:xfrm>
            <a:off x="4716379" y="642594"/>
            <a:ext cx="6747309" cy="1371600"/>
          </a:xfrm>
        </p:spPr>
        <p:txBody>
          <a:bodyPr>
            <a:normAutofit/>
          </a:bodyPr>
          <a:lstStyle/>
          <a:p>
            <a:pPr>
              <a:tabLst>
                <a:tab pos="4119563" algn="l"/>
              </a:tabLst>
            </a:pPr>
            <a:r>
              <a:rPr lang="en-US" dirty="0">
                <a:solidFill>
                  <a:schemeClr val="bg1"/>
                </a:solidFill>
              </a:rPr>
              <a:t>Communicating</a:t>
            </a:r>
          </a:p>
        </p:txBody>
      </p:sp>
      <p:graphicFrame>
        <p:nvGraphicFramePr>
          <p:cNvPr id="9" name="Content Placeholder 8" descr="Smart Art Icons">
            <a:extLst>
              <a:ext uri="{FF2B5EF4-FFF2-40B4-BE49-F238E27FC236}">
                <a16:creationId xmlns:a16="http://schemas.microsoft.com/office/drawing/2014/main" id="{8FF6EDB8-0D3A-4193-BDFE-DD56CEA7DAB2}"/>
              </a:ext>
            </a:extLst>
          </p:cNvPr>
          <p:cNvGraphicFramePr>
            <a:graphicFrameLocks noGrp="1"/>
          </p:cNvGraphicFramePr>
          <p:nvPr>
            <p:ph idx="1"/>
            <p:extLst>
              <p:ext uri="{D42A27DB-BD31-4B8C-83A1-F6EECF244321}">
                <p14:modId xmlns:p14="http://schemas.microsoft.com/office/powerpoint/2010/main" val="1549767600"/>
              </p:ext>
            </p:extLst>
          </p:nvPr>
        </p:nvGraphicFramePr>
        <p:xfrm>
          <a:off x="4716378" y="2103120"/>
          <a:ext cx="6747310" cy="3931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679542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4D183E-A455-400F-B558-5EF3C42F6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23" name="Rectangle 22">
            <a:extLst>
              <a:ext uri="{FF2B5EF4-FFF2-40B4-BE49-F238E27FC236}">
                <a16:creationId xmlns:a16="http://schemas.microsoft.com/office/drawing/2014/main" id="{46EC6A0A-8EDD-4CAD-8301-B0613EFB6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7" name="Content Placeholder 3">
            <a:extLst>
              <a:ext uri="{FF2B5EF4-FFF2-40B4-BE49-F238E27FC236}">
                <a16:creationId xmlns:a16="http://schemas.microsoft.com/office/drawing/2014/main" id="{36C5320A-DFA9-4A31-8D7F-EE05D1E3801F}"/>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04515" y="1328394"/>
            <a:ext cx="4188221" cy="4227415"/>
          </a:xfrm>
          <a:prstGeom prst="rect">
            <a:avLst/>
          </a:prstGeom>
        </p:spPr>
      </p:pic>
      <p:sp>
        <p:nvSpPr>
          <p:cNvPr id="2" name="Title 1">
            <a:extLst>
              <a:ext uri="{FF2B5EF4-FFF2-40B4-BE49-F238E27FC236}">
                <a16:creationId xmlns:a16="http://schemas.microsoft.com/office/drawing/2014/main" id="{2FBE61F3-2745-486A-9B37-D1351783A8A7}"/>
              </a:ext>
            </a:extLst>
          </p:cNvPr>
          <p:cNvSpPr>
            <a:spLocks noGrp="1"/>
          </p:cNvSpPr>
          <p:nvPr>
            <p:ph type="title"/>
          </p:nvPr>
        </p:nvSpPr>
        <p:spPr>
          <a:xfrm>
            <a:off x="6314384" y="642594"/>
            <a:ext cx="4810815" cy="1371600"/>
          </a:xfrm>
        </p:spPr>
        <p:txBody>
          <a:bodyPr>
            <a:normAutofit fontScale="90000"/>
          </a:bodyPr>
          <a:lstStyle/>
          <a:p>
            <a:pPr algn="r"/>
            <a:r>
              <a:rPr lang="en-US" sz="3200" dirty="0"/>
              <a:t>Integrated Healthcare- Community </a:t>
            </a:r>
            <a:r>
              <a:rPr lang="en-US" sz="3200" dirty="0" err="1"/>
              <a:t>Paramedicine</a:t>
            </a:r>
            <a:endParaRPr lang="en-US" sz="3200" dirty="0"/>
          </a:p>
        </p:txBody>
      </p:sp>
      <p:graphicFrame>
        <p:nvGraphicFramePr>
          <p:cNvPr id="10" name="Content Placeholder 2" descr="Smart Art">
            <a:extLst>
              <a:ext uri="{FF2B5EF4-FFF2-40B4-BE49-F238E27FC236}">
                <a16:creationId xmlns:a16="http://schemas.microsoft.com/office/drawing/2014/main" id="{D4F03EC1-D08C-45FA-AC9F-7C43CAF52CB1}"/>
              </a:ext>
            </a:extLst>
          </p:cNvPr>
          <p:cNvGraphicFramePr>
            <a:graphicFrameLocks noGrp="1"/>
          </p:cNvGraphicFramePr>
          <p:nvPr>
            <p:ph idx="1"/>
            <p:extLst>
              <p:ext uri="{D42A27DB-BD31-4B8C-83A1-F6EECF244321}">
                <p14:modId xmlns:p14="http://schemas.microsoft.com/office/powerpoint/2010/main" val="1377023304"/>
              </p:ext>
            </p:extLst>
          </p:nvPr>
        </p:nvGraphicFramePr>
        <p:xfrm>
          <a:off x="6315075" y="2103438"/>
          <a:ext cx="4810125" cy="39322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9118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6FF3823-BBAD-4D28-B6DB-E416E2409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blipFill dpi="0" rotWithShape="1">
            <a:blip r:embed="rId3">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E20F056-0FFD-4EE9-BDCB-8963C7F8B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8" name="Rectangle 17">
            <a:extLst>
              <a:ext uri="{FF2B5EF4-FFF2-40B4-BE49-F238E27FC236}">
                <a16:creationId xmlns:a16="http://schemas.microsoft.com/office/drawing/2014/main" id="{87507ED7-71D7-4B95-8D4F-7B3E18623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9525" cap="sq" cmpd="sng" algn="ctr">
            <a:noFill/>
            <a:prstDash val="solid"/>
            <a:miter lim="800000"/>
          </a:ln>
          <a:effectLst/>
        </p:spPr>
      </p:sp>
      <p:grpSp>
        <p:nvGrpSpPr>
          <p:cNvPr id="20" name="Group 19">
            <a:extLst>
              <a:ext uri="{FF2B5EF4-FFF2-40B4-BE49-F238E27FC236}">
                <a16:creationId xmlns:a16="http://schemas.microsoft.com/office/drawing/2014/main" id="{AA38E6D2-F0D9-4B69-ABEB-EB70412E8C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35880" y="1267730"/>
            <a:ext cx="1920240" cy="731520"/>
            <a:chOff x="4828372" y="1267730"/>
            <a:chExt cx="2227748" cy="731520"/>
          </a:xfrm>
        </p:grpSpPr>
        <p:sp>
          <p:nvSpPr>
            <p:cNvPr id="21" name="Rectangle 20">
              <a:extLst>
                <a:ext uri="{FF2B5EF4-FFF2-40B4-BE49-F238E27FC236}">
                  <a16:creationId xmlns:a16="http://schemas.microsoft.com/office/drawing/2014/main" id="{025EA075-7728-48F3-B18E-92389160D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22" name="Group 21">
              <a:extLst>
                <a:ext uri="{FF2B5EF4-FFF2-40B4-BE49-F238E27FC236}">
                  <a16:creationId xmlns:a16="http://schemas.microsoft.com/office/drawing/2014/main" id="{1115E6AD-1E2A-40FE-B424-56271D8A89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3" name="Straight Connector 22">
                <a:extLst>
                  <a:ext uri="{FF2B5EF4-FFF2-40B4-BE49-F238E27FC236}">
                    <a16:creationId xmlns:a16="http://schemas.microsoft.com/office/drawing/2014/main" id="{D2CFBBA0-D70F-4068-8385-B020EA21AAB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963F62F-FFD6-43CD-BE0D-00770BB97C0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5688F4-0BFA-49D0-92B0-84CBE5508B0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grpSp>
      <p:pic>
        <p:nvPicPr>
          <p:cNvPr id="9" name="Picture 8" descr="Bright Flowers">
            <a:extLst>
              <a:ext uri="{FF2B5EF4-FFF2-40B4-BE49-F238E27FC236}">
                <a16:creationId xmlns:a16="http://schemas.microsoft.com/office/drawing/2014/main" id="{E3AED392-F4FF-45D7-9A91-FD20E7E29C4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7BB58C53-AF1A-4577-9FD9-2A6A3DDEA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9" name="Rectangle 28">
            <a:extLst>
              <a:ext uri="{FF2B5EF4-FFF2-40B4-BE49-F238E27FC236}">
                <a16:creationId xmlns:a16="http://schemas.microsoft.com/office/drawing/2014/main" id="{E5F7F7DE-2DAA-4260-B379-423DEC36F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solidFill>
            <a:schemeClr val="bg2"/>
          </a:solidFill>
          <a:ln w="6350" cap="sq" cmpd="sng" algn="ctr">
            <a:noFill/>
            <a:prstDash val="solid"/>
            <a:miter lim="800000"/>
          </a:ln>
          <a:effectLst/>
        </p:spPr>
      </p:sp>
      <p:sp>
        <p:nvSpPr>
          <p:cNvPr id="2" name="Title 1">
            <a:extLst>
              <a:ext uri="{FF2B5EF4-FFF2-40B4-BE49-F238E27FC236}">
                <a16:creationId xmlns:a16="http://schemas.microsoft.com/office/drawing/2014/main" id="{722BAEBB-B897-4E2E-8BE7-753F1060BEA5}"/>
              </a:ext>
            </a:extLst>
          </p:cNvPr>
          <p:cNvSpPr>
            <a:spLocks noGrp="1"/>
          </p:cNvSpPr>
          <p:nvPr>
            <p:ph type="title"/>
          </p:nvPr>
        </p:nvSpPr>
        <p:spPr>
          <a:xfrm>
            <a:off x="1637606" y="2091263"/>
            <a:ext cx="8992687" cy="601003"/>
          </a:xfrm>
        </p:spPr>
        <p:txBody>
          <a:bodyPr vert="horz" lIns="91440" tIns="45720" rIns="91440" bIns="45720" rtlCol="0" anchor="ctr">
            <a:normAutofit/>
          </a:bodyPr>
          <a:lstStyle/>
          <a:p>
            <a:r>
              <a:rPr lang="en-US" sz="1800" dirty="0"/>
              <a:t>What Role Does Community Para medicine Play in Dementia Patients </a:t>
            </a:r>
          </a:p>
        </p:txBody>
      </p:sp>
      <p:sp>
        <p:nvSpPr>
          <p:cNvPr id="3" name="Text Placeholder 2">
            <a:extLst>
              <a:ext uri="{FF2B5EF4-FFF2-40B4-BE49-F238E27FC236}">
                <a16:creationId xmlns:a16="http://schemas.microsoft.com/office/drawing/2014/main" id="{459DEA66-4826-47AE-AD32-B06226F8ECC6}"/>
              </a:ext>
            </a:extLst>
          </p:cNvPr>
          <p:cNvSpPr>
            <a:spLocks noGrp="1"/>
          </p:cNvSpPr>
          <p:nvPr>
            <p:ph type="body" idx="1"/>
          </p:nvPr>
        </p:nvSpPr>
        <p:spPr>
          <a:xfrm>
            <a:off x="1562100" y="2587458"/>
            <a:ext cx="9070848" cy="2551805"/>
          </a:xfrm>
        </p:spPr>
        <p:txBody>
          <a:bodyPr vert="horz" lIns="91440" tIns="45720" rIns="91440" bIns="45720" rtlCol="0">
            <a:normAutofit fontScale="85000" lnSpcReduction="20000"/>
          </a:bodyPr>
          <a:lstStyle/>
          <a:p>
            <a:pPr marL="457200" indent="-457200" algn="l">
              <a:spcBef>
                <a:spcPts val="0"/>
              </a:spcBef>
              <a:buAutoNum type="arabicPeriod"/>
            </a:pPr>
            <a:r>
              <a:rPr lang="en-US" sz="2000" spc="80" dirty="0">
                <a:solidFill>
                  <a:schemeClr val="tx1"/>
                </a:solidFill>
              </a:rPr>
              <a:t>Follow the patient throughout the integrated healthcare system.</a:t>
            </a:r>
          </a:p>
          <a:p>
            <a:pPr marL="457200" indent="-457200" algn="l">
              <a:spcBef>
                <a:spcPts val="0"/>
              </a:spcBef>
              <a:buAutoNum type="arabicPeriod"/>
            </a:pPr>
            <a:r>
              <a:rPr lang="en-US" sz="2000" spc="80" dirty="0">
                <a:solidFill>
                  <a:schemeClr val="tx1"/>
                </a:solidFill>
              </a:rPr>
              <a:t>Provide patient centered care with patients in their home environment.</a:t>
            </a:r>
          </a:p>
          <a:p>
            <a:pPr marL="457200" indent="-457200" algn="l">
              <a:spcBef>
                <a:spcPts val="0"/>
              </a:spcBef>
              <a:buAutoNum type="arabicPeriod"/>
            </a:pPr>
            <a:r>
              <a:rPr lang="en-US" sz="2000" spc="80" dirty="0">
                <a:solidFill>
                  <a:schemeClr val="tx1"/>
                </a:solidFill>
              </a:rPr>
              <a:t>Work with patient and family to connect them to services and resources within the community. </a:t>
            </a:r>
          </a:p>
          <a:p>
            <a:pPr marL="457200" indent="-457200" algn="l">
              <a:spcBef>
                <a:spcPts val="0"/>
              </a:spcBef>
              <a:buAutoNum type="arabicPeriod"/>
            </a:pPr>
            <a:r>
              <a:rPr lang="en-US" sz="2000" spc="80" dirty="0">
                <a:solidFill>
                  <a:schemeClr val="tx1"/>
                </a:solidFill>
              </a:rPr>
              <a:t>With the assistance of the community Para medicine program the patient is able to live at home, which helps the patient’s illness to not advance as quickly, it also helps the patient to maintained a baseline for a longer period of time. </a:t>
            </a:r>
          </a:p>
          <a:p>
            <a:pPr marL="457200" indent="-457200" algn="l">
              <a:spcBef>
                <a:spcPts val="0"/>
              </a:spcBef>
              <a:buAutoNum type="arabicPeriod"/>
            </a:pPr>
            <a:r>
              <a:rPr lang="en-US" sz="2000" spc="80" dirty="0">
                <a:solidFill>
                  <a:schemeClr val="tx1"/>
                </a:solidFill>
              </a:rPr>
              <a:t>The patient’s family is also a huge part of the care plan, Community Para medicine will also provide the patient’s family with the support and assisted with education or services. </a:t>
            </a:r>
          </a:p>
        </p:txBody>
      </p:sp>
      <p:sp>
        <p:nvSpPr>
          <p:cNvPr id="31" name="Rectangle 30">
            <a:extLst>
              <a:ext uri="{FF2B5EF4-FFF2-40B4-BE49-F238E27FC236}">
                <a16:creationId xmlns:a16="http://schemas.microsoft.com/office/drawing/2014/main" id="{3C0C984F-4779-40F8-A8DC-59DD7615BE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57D5430C-DB52-4EA6-8319-C7AC4C171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166ECFA-EC1E-4CD9-A9CC-1EBFE29AB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746FE2E-3188-4CA0-96F7-21A68D1B19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58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7">
            <a:extLst>
              <a:ext uri="{FF2B5EF4-FFF2-40B4-BE49-F238E27FC236}">
                <a16:creationId xmlns:a16="http://schemas.microsoft.com/office/drawing/2014/main" id="{F9C9470D-F677-4F4D-91C6-DDAAFB41E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2" descr="Close up leaves">
            <a:extLst>
              <a:ext uri="{FF2B5EF4-FFF2-40B4-BE49-F238E27FC236}">
                <a16:creationId xmlns:a16="http://schemas.microsoft.com/office/drawing/2014/main" id="{C542C31E-A9A6-4196-9C15-D9E26F2B217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9091" t="909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29">
            <a:extLst>
              <a:ext uri="{FF2B5EF4-FFF2-40B4-BE49-F238E27FC236}">
                <a16:creationId xmlns:a16="http://schemas.microsoft.com/office/drawing/2014/main" id="{BF9DC97C-B63C-41D6-923D-44FF13CF2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89D35CC7-2F55-4CD1-8570-56ADF4255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solidFill>
            <a:schemeClr val="tx2">
              <a:alpha val="90000"/>
            </a:schemeClr>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850B972-0B7A-40CD-9E79-07E8A87AB03C}"/>
              </a:ext>
            </a:extLst>
          </p:cNvPr>
          <p:cNvSpPr>
            <a:spLocks noGrp="1"/>
          </p:cNvSpPr>
          <p:nvPr>
            <p:ph type="title"/>
          </p:nvPr>
        </p:nvSpPr>
        <p:spPr>
          <a:xfrm>
            <a:off x="4716379" y="642594"/>
            <a:ext cx="6747309" cy="1371600"/>
          </a:xfrm>
        </p:spPr>
        <p:txBody>
          <a:bodyPr>
            <a:normAutofit fontScale="90000"/>
          </a:bodyPr>
          <a:lstStyle/>
          <a:p>
            <a:pPr>
              <a:tabLst>
                <a:tab pos="4119563" algn="l"/>
              </a:tabLst>
            </a:pPr>
            <a:r>
              <a:rPr lang="en-US" dirty="0">
                <a:solidFill>
                  <a:schemeClr val="bg1"/>
                </a:solidFill>
              </a:rPr>
              <a:t>Interaction with Dementia patients</a:t>
            </a:r>
          </a:p>
        </p:txBody>
      </p:sp>
      <p:graphicFrame>
        <p:nvGraphicFramePr>
          <p:cNvPr id="9" name="Content Placeholder 8" descr="Smart Art Icons">
            <a:extLst>
              <a:ext uri="{FF2B5EF4-FFF2-40B4-BE49-F238E27FC236}">
                <a16:creationId xmlns:a16="http://schemas.microsoft.com/office/drawing/2014/main" id="{8FF6EDB8-0D3A-4193-BDFE-DD56CEA7DAB2}"/>
              </a:ext>
            </a:extLst>
          </p:cNvPr>
          <p:cNvGraphicFramePr>
            <a:graphicFrameLocks noGrp="1"/>
          </p:cNvGraphicFramePr>
          <p:nvPr>
            <p:ph idx="1"/>
            <p:extLst>
              <p:ext uri="{D42A27DB-BD31-4B8C-83A1-F6EECF244321}">
                <p14:modId xmlns:p14="http://schemas.microsoft.com/office/powerpoint/2010/main" val="4252079524"/>
              </p:ext>
            </p:extLst>
          </p:nvPr>
        </p:nvGraphicFramePr>
        <p:xfrm>
          <a:off x="4716378" y="2103120"/>
          <a:ext cx="6747310" cy="39319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1679116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3BFCDB3-13C4-4D69-848D-3F1F4D6B8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C2B9599-6E7A-4DD2-B13A-B4F68A135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E377648-1ED1-4112-805B-16C14CE99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Rectangle 29">
            <a:extLst>
              <a:ext uri="{FF2B5EF4-FFF2-40B4-BE49-F238E27FC236}">
                <a16:creationId xmlns:a16="http://schemas.microsoft.com/office/drawing/2014/main" id="{D63B59CB-289C-4850-A932-358B9E412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pic>
        <p:nvPicPr>
          <p:cNvPr id="19" name="Picture 18">
            <a:extLst>
              <a:ext uri="{FF2B5EF4-FFF2-40B4-BE49-F238E27FC236}">
                <a16:creationId xmlns:a16="http://schemas.microsoft.com/office/drawing/2014/main" id="{CA6895E3-C8BD-4010-B9E7-E43BA3DCF210}"/>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86" r="1" b="1"/>
          <a:stretch/>
        </p:blipFill>
        <p:spPr>
          <a:xfrm>
            <a:off x="981201" y="971344"/>
            <a:ext cx="6233513" cy="4915313"/>
          </a:xfrm>
          <a:prstGeom prst="rect">
            <a:avLst/>
          </a:prstGeom>
        </p:spPr>
      </p:pic>
      <p:sp>
        <p:nvSpPr>
          <p:cNvPr id="32" name="Rectangle 31">
            <a:extLst>
              <a:ext uri="{FF2B5EF4-FFF2-40B4-BE49-F238E27FC236}">
                <a16:creationId xmlns:a16="http://schemas.microsoft.com/office/drawing/2014/main" id="{98867647-07B7-4265-832F-DE0E80979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516AC468-2C3D-4337-A9A2-81175F6D54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73262-74DB-4FD1-9625-E4616CF01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9F3D15D-CB95-47AD-87F5-9CFF84F61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90EC3D-482A-4E73-B198-E8341A0D0973}"/>
              </a:ext>
            </a:extLst>
          </p:cNvPr>
          <p:cNvSpPr>
            <a:spLocks noGrp="1"/>
          </p:cNvSpPr>
          <p:nvPr>
            <p:ph type="ctrTitle"/>
          </p:nvPr>
        </p:nvSpPr>
        <p:spPr>
          <a:xfrm>
            <a:off x="8560024" y="1442916"/>
            <a:ext cx="3238829" cy="3252231"/>
          </a:xfrm>
        </p:spPr>
        <p:txBody>
          <a:bodyPr>
            <a:normAutofit/>
          </a:bodyPr>
          <a:lstStyle/>
          <a:p>
            <a:r>
              <a:rPr lang="en-US" sz="4800" dirty="0">
                <a:solidFill>
                  <a:srgbClr val="FFFFFF"/>
                </a:solidFill>
              </a:rPr>
              <a:t>Thank You</a:t>
            </a:r>
          </a:p>
        </p:txBody>
      </p:sp>
      <p:sp>
        <p:nvSpPr>
          <p:cNvPr id="7" name="Subtitle 6">
            <a:extLst>
              <a:ext uri="{FF2B5EF4-FFF2-40B4-BE49-F238E27FC236}">
                <a16:creationId xmlns:a16="http://schemas.microsoft.com/office/drawing/2014/main" id="{2048EE7C-B77F-4E59-88A7-DD66337BB69C}"/>
              </a:ext>
            </a:extLst>
          </p:cNvPr>
          <p:cNvSpPr>
            <a:spLocks noGrp="1"/>
          </p:cNvSpPr>
          <p:nvPr>
            <p:ph type="subTitle" idx="1"/>
          </p:nvPr>
        </p:nvSpPr>
        <p:spPr>
          <a:xfrm>
            <a:off x="8560024" y="4708186"/>
            <a:ext cx="3238829" cy="1496816"/>
          </a:xfrm>
        </p:spPr>
        <p:txBody>
          <a:bodyPr>
            <a:normAutofit/>
          </a:bodyPr>
          <a:lstStyle/>
          <a:p>
            <a:r>
              <a:rPr lang="en-US" sz="1800" dirty="0">
                <a:solidFill>
                  <a:srgbClr val="FFFFFF"/>
                </a:solidFill>
              </a:rPr>
              <a:t>Jordan Kohler</a:t>
            </a:r>
          </a:p>
          <a:p>
            <a:r>
              <a:rPr lang="en-US" sz="1800" dirty="0">
                <a:solidFill>
                  <a:srgbClr val="FFFFFF"/>
                </a:solidFill>
              </a:rPr>
              <a:t>Interim Director</a:t>
            </a:r>
          </a:p>
          <a:p>
            <a:r>
              <a:rPr lang="en-US" sz="1800" dirty="0">
                <a:solidFill>
                  <a:srgbClr val="FFFFFF"/>
                </a:solidFill>
              </a:rPr>
              <a:t>HGH/EMS Rescue</a:t>
            </a:r>
          </a:p>
        </p:txBody>
      </p:sp>
    </p:spTree>
    <p:extLst>
      <p:ext uri="{BB962C8B-B14F-4D97-AF65-F5344CB8AC3E}">
        <p14:creationId xmlns:p14="http://schemas.microsoft.com/office/powerpoint/2010/main" val="1364423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2F7547D43A3C45854C3236657F025F" ma:contentTypeVersion="8" ma:contentTypeDescription="Create a new document." ma:contentTypeScope="" ma:versionID="47e7d4f81cf6f379f138d799cfc7f1b3">
  <xsd:schema xmlns:xsd="http://www.w3.org/2001/XMLSchema" xmlns:xs="http://www.w3.org/2001/XMLSchema" xmlns:p="http://schemas.microsoft.com/office/2006/metadata/properties" xmlns:ns2="182a4cf5-f6d1-4ee1-8f26-e25159163b17" targetNamespace="http://schemas.microsoft.com/office/2006/metadata/properties" ma:root="true" ma:fieldsID="f40f4858108adb9c136a13f1dba21a32" ns2:_="">
    <xsd:import namespace="182a4cf5-f6d1-4ee1-8f26-e25159163b1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2a4cf5-f6d1-4ee1-8f26-e25159163b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821B79-AD0B-4D14-A179-D860A55FA06E}">
  <ds:schemaRefs>
    <ds:schemaRef ds:uri="http://schemas.microsoft.com/sharepoint/v3/contenttype/forms"/>
  </ds:schemaRefs>
</ds:datastoreItem>
</file>

<file path=customXml/itemProps2.xml><?xml version="1.0" encoding="utf-8"?>
<ds:datastoreItem xmlns:ds="http://schemas.openxmlformats.org/officeDocument/2006/customXml" ds:itemID="{14758583-3BF2-49DD-B2F1-0E7456A4E134}">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0e53158d-134c-4910-b847-27b3fa1f8e5f"/>
    <ds:schemaRef ds:uri="00b9a49a-bcf0-4b5c-afee-389ca09d6bfe"/>
    <ds:schemaRef ds:uri="http://purl.org/dc/terms/"/>
    <ds:schemaRef ds:uri="http://www.w3.org/XML/1998/namespace"/>
  </ds:schemaRefs>
</ds:datastoreItem>
</file>

<file path=customXml/itemProps3.xml><?xml version="1.0" encoding="utf-8"?>
<ds:datastoreItem xmlns:ds="http://schemas.openxmlformats.org/officeDocument/2006/customXml" ds:itemID="{A3EC7B59-0EDB-4644-A5F0-66785413C352}"/>
</file>

<file path=docProps/app.xml><?xml version="1.0" encoding="utf-8"?>
<Properties xmlns="http://schemas.openxmlformats.org/officeDocument/2006/extended-properties" xmlns:vt="http://schemas.openxmlformats.org/officeDocument/2006/docPropsVTypes">
  <Template>Garden design</Template>
  <TotalTime>0</TotalTime>
  <Words>279</Words>
  <Application>Microsoft Office PowerPoint</Application>
  <PresentationFormat>Widescreen</PresentationFormat>
  <Paragraphs>34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HouschkaAltPro</vt:lpstr>
      <vt:lpstr>Savon</vt:lpstr>
      <vt:lpstr>HGH EMS Rescue</vt:lpstr>
      <vt:lpstr>What is dementia</vt:lpstr>
      <vt:lpstr>Communicating</vt:lpstr>
      <vt:lpstr>Integrated Healthcare- Community Paramedicine</vt:lpstr>
      <vt:lpstr>What Role Does Community Para medicine Play in Dementia Patients </vt:lpstr>
      <vt:lpstr>Interaction with Dementia patients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2020-06-30T22:02:32Z</dcterms:created>
  <dcterms:modified xsi:type="dcterms:W3CDTF">2020-07-07T22:04:50Z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0x0101007C2F7547D43A3C45854C3236657F025F</vt:lpwstr>
  </property>
</Properties>
</file>