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57" r:id="rId6"/>
    <p:sldId id="265" r:id="rId7"/>
    <p:sldId id="260" r:id="rId8"/>
    <p:sldId id="258" r:id="rId9"/>
    <p:sldId id="268" r:id="rId10"/>
    <p:sldId id="259" r:id="rId11"/>
    <p:sldId id="271" r:id="rId12"/>
    <p:sldId id="269" r:id="rId13"/>
    <p:sldId id="270" r:id="rId14"/>
    <p:sldId id="267" r:id="rId15"/>
    <p:sldId id="262" r:id="rId16"/>
    <p:sldId id="272"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99CCFF"/>
    <a:srgbClr val="CCFF99"/>
    <a:srgbClr val="CC6600"/>
    <a:srgbClr val="FFCC00"/>
    <a:srgbClr val="FF9900"/>
    <a:srgbClr val="336600"/>
    <a:srgbClr val="33CC33"/>
    <a:srgbClr val="00FF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E76BBD-9CAA-48A0-8853-751810B0D044}" v="241" dt="2020-09-01T21:49:30.677"/>
    <p1510:client id="{6A711A84-7A47-4D3A-BE57-6E51A3A63893}" v="16" dt="2020-09-02T20:48:30.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8" d="100"/>
          <a:sy n="98" d="100"/>
        </p:scale>
        <p:origin x="1572" y="90"/>
      </p:cViewPr>
      <p:guideLst/>
    </p:cSldViewPr>
  </p:slideViewPr>
  <p:outlineViewPr>
    <p:cViewPr>
      <p:scale>
        <a:sx n="33" d="100"/>
        <a:sy n="33" d="100"/>
      </p:scale>
      <p:origin x="0" y="-12"/>
    </p:cViewPr>
  </p:outlineViewPr>
  <p:notesTextViewPr>
    <p:cViewPr>
      <p:scale>
        <a:sx n="153" d="100"/>
        <a:sy n="153"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e L. Hanley" userId="94a02d4f-5382-46b8-a0c7-d613f97479db" providerId="ADAL" clId="{2A766AFB-23CF-497E-940F-A523DCE7CF4F}"/>
    <pc:docChg chg="modSld">
      <pc:chgData name="Carole L. Hanley" userId="94a02d4f-5382-46b8-a0c7-d613f97479db" providerId="ADAL" clId="{2A766AFB-23CF-497E-940F-A523DCE7CF4F}" dt="2020-08-24T20:14:31.859" v="2" actId="207"/>
      <pc:docMkLst>
        <pc:docMk/>
      </pc:docMkLst>
      <pc:sldChg chg="modSp">
        <pc:chgData name="Carole L. Hanley" userId="94a02d4f-5382-46b8-a0c7-d613f97479db" providerId="ADAL" clId="{2A766AFB-23CF-497E-940F-A523DCE7CF4F}" dt="2020-08-24T20:14:31.859" v="2" actId="207"/>
        <pc:sldMkLst>
          <pc:docMk/>
          <pc:sldMk cId="1737357488" sldId="259"/>
        </pc:sldMkLst>
        <pc:graphicFrameChg chg="mod">
          <ac:chgData name="Carole L. Hanley" userId="94a02d4f-5382-46b8-a0c7-d613f97479db" providerId="ADAL" clId="{2A766AFB-23CF-497E-940F-A523DCE7CF4F}" dt="2020-08-24T20:14:31.859" v="2" actId="207"/>
          <ac:graphicFrameMkLst>
            <pc:docMk/>
            <pc:sldMk cId="1737357488" sldId="259"/>
            <ac:graphicFrameMk id="8" creationId="{A4EC8469-83DF-4D13-93C6-3BD1477AEC52}"/>
          </ac:graphicFrameMkLst>
        </pc:graphicFrameChg>
      </pc:sldChg>
    </pc:docChg>
  </pc:docChgLst>
  <pc:docChgLst>
    <pc:chgData name="Khianti Thomas" userId="c80f0bc6-a017-4d4c-a482-b3b7a9f4bf6d" providerId="ADAL" clId="{6A711A84-7A47-4D3A-BE57-6E51A3A63893}"/>
    <pc:docChg chg="undo redo custSel mod addSld modSld modNotesMaster">
      <pc:chgData name="Khianti Thomas" userId="c80f0bc6-a017-4d4c-a482-b3b7a9f4bf6d" providerId="ADAL" clId="{6A711A84-7A47-4D3A-BE57-6E51A3A63893}" dt="2020-09-02T20:55:17.681" v="239" actId="20577"/>
      <pc:docMkLst>
        <pc:docMk/>
      </pc:docMkLst>
      <pc:sldChg chg="modSp mod">
        <pc:chgData name="Khianti Thomas" userId="c80f0bc6-a017-4d4c-a482-b3b7a9f4bf6d" providerId="ADAL" clId="{6A711A84-7A47-4D3A-BE57-6E51A3A63893}" dt="2020-09-02T20:55:17.681" v="239" actId="20577"/>
        <pc:sldMkLst>
          <pc:docMk/>
          <pc:sldMk cId="36055717" sldId="257"/>
        </pc:sldMkLst>
        <pc:spChg chg="mod">
          <ac:chgData name="Khianti Thomas" userId="c80f0bc6-a017-4d4c-a482-b3b7a9f4bf6d" providerId="ADAL" clId="{6A711A84-7A47-4D3A-BE57-6E51A3A63893}" dt="2020-09-02T20:55:17.681" v="239" actId="20577"/>
          <ac:spMkLst>
            <pc:docMk/>
            <pc:sldMk cId="36055717" sldId="257"/>
            <ac:spMk id="2" creationId="{1A6D837A-92A1-4B55-A4FE-75FD78EC396E}"/>
          </ac:spMkLst>
        </pc:spChg>
      </pc:sldChg>
      <pc:sldChg chg="modNotesTx">
        <pc:chgData name="Khianti Thomas" userId="c80f0bc6-a017-4d4c-a482-b3b7a9f4bf6d" providerId="ADAL" clId="{6A711A84-7A47-4D3A-BE57-6E51A3A63893}" dt="2020-09-02T20:34:55.500" v="217" actId="20577"/>
        <pc:sldMkLst>
          <pc:docMk/>
          <pc:sldMk cId="1770431518" sldId="260"/>
        </pc:sldMkLst>
      </pc:sldChg>
      <pc:sldChg chg="modSp mod modNotesTx">
        <pc:chgData name="Khianti Thomas" userId="c80f0bc6-a017-4d4c-a482-b3b7a9f4bf6d" providerId="ADAL" clId="{6A711A84-7A47-4D3A-BE57-6E51A3A63893}" dt="2020-09-02T20:46:15.586" v="218" actId="20577"/>
        <pc:sldMkLst>
          <pc:docMk/>
          <pc:sldMk cId="148284786" sldId="265"/>
        </pc:sldMkLst>
        <pc:spChg chg="mod">
          <ac:chgData name="Khianti Thomas" userId="c80f0bc6-a017-4d4c-a482-b3b7a9f4bf6d" providerId="ADAL" clId="{6A711A84-7A47-4D3A-BE57-6E51A3A63893}" dt="2020-09-02T16:10:25.171" v="216" actId="20577"/>
          <ac:spMkLst>
            <pc:docMk/>
            <pc:sldMk cId="148284786" sldId="265"/>
            <ac:spMk id="3" creationId="{D05DAE2A-A26A-4F96-B7FC-8C01075BDE1E}"/>
          </ac:spMkLst>
        </pc:spChg>
      </pc:sldChg>
      <pc:sldChg chg="addSp delSp modSp mod">
        <pc:chgData name="Khianti Thomas" userId="c80f0bc6-a017-4d4c-a482-b3b7a9f4bf6d" providerId="ADAL" clId="{6A711A84-7A47-4D3A-BE57-6E51A3A63893}" dt="2020-09-01T22:29:43.086" v="203" actId="20577"/>
        <pc:sldMkLst>
          <pc:docMk/>
          <pc:sldMk cId="2815832764" sldId="267"/>
        </pc:sldMkLst>
        <pc:spChg chg="mod">
          <ac:chgData name="Khianti Thomas" userId="c80f0bc6-a017-4d4c-a482-b3b7a9f4bf6d" providerId="ADAL" clId="{6A711A84-7A47-4D3A-BE57-6E51A3A63893}" dt="2020-09-01T22:08:06.685" v="38" actId="26606"/>
          <ac:spMkLst>
            <pc:docMk/>
            <pc:sldMk cId="2815832764" sldId="267"/>
            <ac:spMk id="2" creationId="{0261BCDB-837E-47B8-9E0B-C472143D995F}"/>
          </ac:spMkLst>
        </pc:spChg>
        <pc:spChg chg="add mod">
          <ac:chgData name="Khianti Thomas" userId="c80f0bc6-a017-4d4c-a482-b3b7a9f4bf6d" providerId="ADAL" clId="{6A711A84-7A47-4D3A-BE57-6E51A3A63893}" dt="2020-09-01T22:29:43.086" v="203" actId="20577"/>
          <ac:spMkLst>
            <pc:docMk/>
            <pc:sldMk cId="2815832764" sldId="267"/>
            <ac:spMk id="3" creationId="{9FA98A12-DAC9-441B-AAED-89FCA42DD440}"/>
          </ac:spMkLst>
        </pc:spChg>
        <pc:spChg chg="mod">
          <ac:chgData name="Khianti Thomas" userId="c80f0bc6-a017-4d4c-a482-b3b7a9f4bf6d" providerId="ADAL" clId="{6A711A84-7A47-4D3A-BE57-6E51A3A63893}" dt="2020-09-01T22:08:06.685" v="38" actId="26606"/>
          <ac:spMkLst>
            <pc:docMk/>
            <pc:sldMk cId="2815832764" sldId="267"/>
            <ac:spMk id="4" creationId="{B97E75E0-61EF-4724-A0AE-73884BE561A5}"/>
          </ac:spMkLst>
        </pc:spChg>
        <pc:spChg chg="add del">
          <ac:chgData name="Khianti Thomas" userId="c80f0bc6-a017-4d4c-a482-b3b7a9f4bf6d" providerId="ADAL" clId="{6A711A84-7A47-4D3A-BE57-6E51A3A63893}" dt="2020-09-01T22:05:43.675" v="14" actId="26606"/>
          <ac:spMkLst>
            <pc:docMk/>
            <pc:sldMk cId="2815832764" sldId="267"/>
            <ac:spMk id="30" creationId="{53B021B3-DE93-4AB7-8A18-CF5F1CED88B8}"/>
          </ac:spMkLst>
        </pc:spChg>
        <pc:spChg chg="add del">
          <ac:chgData name="Khianti Thomas" userId="c80f0bc6-a017-4d4c-a482-b3b7a9f4bf6d" providerId="ADAL" clId="{6A711A84-7A47-4D3A-BE57-6E51A3A63893}" dt="2020-09-01T22:05:43.675" v="14" actId="26606"/>
          <ac:spMkLst>
            <pc:docMk/>
            <pc:sldMk cId="2815832764" sldId="267"/>
            <ac:spMk id="32" creationId="{52D502E5-F6B4-4D58-B4AE-FC466FF15EE8}"/>
          </ac:spMkLst>
        </pc:spChg>
        <pc:spChg chg="add del">
          <ac:chgData name="Khianti Thomas" userId="c80f0bc6-a017-4d4c-a482-b3b7a9f4bf6d" providerId="ADAL" clId="{6A711A84-7A47-4D3A-BE57-6E51A3A63893}" dt="2020-09-01T22:05:43.675" v="14" actId="26606"/>
          <ac:spMkLst>
            <pc:docMk/>
            <pc:sldMk cId="2815832764" sldId="267"/>
            <ac:spMk id="34" creationId="{9DECDBF4-02B6-4BB4-B65B-B8107AD6A9E8}"/>
          </ac:spMkLst>
        </pc:spChg>
        <pc:spChg chg="add del">
          <ac:chgData name="Khianti Thomas" userId="c80f0bc6-a017-4d4c-a482-b3b7a9f4bf6d" providerId="ADAL" clId="{6A711A84-7A47-4D3A-BE57-6E51A3A63893}" dt="2020-09-01T21:58:19.419" v="3" actId="26606"/>
          <ac:spMkLst>
            <pc:docMk/>
            <pc:sldMk cId="2815832764" sldId="267"/>
            <ac:spMk id="39" creationId="{7DA1F35B-C8F7-4A5A-9339-7DA4D785B300}"/>
          </ac:spMkLst>
        </pc:spChg>
        <pc:spChg chg="add del">
          <ac:chgData name="Khianti Thomas" userId="c80f0bc6-a017-4d4c-a482-b3b7a9f4bf6d" providerId="ADAL" clId="{6A711A84-7A47-4D3A-BE57-6E51A3A63893}" dt="2020-09-01T21:58:19.419" v="3" actId="26606"/>
          <ac:spMkLst>
            <pc:docMk/>
            <pc:sldMk cId="2815832764" sldId="267"/>
            <ac:spMk id="41" creationId="{B2D4AD41-40DA-4A81-92F5-B6E3BA1ED82A}"/>
          </ac:spMkLst>
        </pc:spChg>
        <pc:spChg chg="add del">
          <ac:chgData name="Khianti Thomas" userId="c80f0bc6-a017-4d4c-a482-b3b7a9f4bf6d" providerId="ADAL" clId="{6A711A84-7A47-4D3A-BE57-6E51A3A63893}" dt="2020-09-01T21:58:43.201" v="9" actId="26606"/>
          <ac:spMkLst>
            <pc:docMk/>
            <pc:sldMk cId="2815832764" sldId="267"/>
            <ac:spMk id="45" creationId="{D3F51FEB-38FB-4F6C-9F7B-2F2AFAB65463}"/>
          </ac:spMkLst>
        </pc:spChg>
        <pc:spChg chg="add del">
          <ac:chgData name="Khianti Thomas" userId="c80f0bc6-a017-4d4c-a482-b3b7a9f4bf6d" providerId="ADAL" clId="{6A711A84-7A47-4D3A-BE57-6E51A3A63893}" dt="2020-09-01T21:58:43.201" v="9" actId="26606"/>
          <ac:spMkLst>
            <pc:docMk/>
            <pc:sldMk cId="2815832764" sldId="267"/>
            <ac:spMk id="47" creationId="{1E547BA6-BAE0-43BB-A7CA-60F69CE252F0}"/>
          </ac:spMkLst>
        </pc:spChg>
        <pc:spChg chg="add del">
          <ac:chgData name="Khianti Thomas" userId="c80f0bc6-a017-4d4c-a482-b3b7a9f4bf6d" providerId="ADAL" clId="{6A711A84-7A47-4D3A-BE57-6E51A3A63893}" dt="2020-09-01T21:58:27.882" v="5" actId="26606"/>
          <ac:spMkLst>
            <pc:docMk/>
            <pc:sldMk cId="2815832764" sldId="267"/>
            <ac:spMk id="64" creationId="{D55CD764-972B-4CA5-A885-53E55C63E174}"/>
          </ac:spMkLst>
        </pc:spChg>
        <pc:spChg chg="add del">
          <ac:chgData name="Khianti Thomas" userId="c80f0bc6-a017-4d4c-a482-b3b7a9f4bf6d" providerId="ADAL" clId="{6A711A84-7A47-4D3A-BE57-6E51A3A63893}" dt="2020-09-01T21:58:27.882" v="5" actId="26606"/>
          <ac:spMkLst>
            <pc:docMk/>
            <pc:sldMk cId="2815832764" sldId="267"/>
            <ac:spMk id="65" creationId="{E3E51905-F374-4E1A-97CF-B741584B74D5}"/>
          </ac:spMkLst>
        </pc:spChg>
        <pc:spChg chg="add del">
          <ac:chgData name="Khianti Thomas" userId="c80f0bc6-a017-4d4c-a482-b3b7a9f4bf6d" providerId="ADAL" clId="{6A711A84-7A47-4D3A-BE57-6E51A3A63893}" dt="2020-09-01T21:58:27.882" v="5" actId="26606"/>
          <ac:spMkLst>
            <pc:docMk/>
            <pc:sldMk cId="2815832764" sldId="267"/>
            <ac:spMk id="66" creationId="{34165AB3-7006-4430-BCE3-25476BE13322}"/>
          </ac:spMkLst>
        </pc:spChg>
        <pc:spChg chg="add del">
          <ac:chgData name="Khianti Thomas" userId="c80f0bc6-a017-4d4c-a482-b3b7a9f4bf6d" providerId="ADAL" clId="{6A711A84-7A47-4D3A-BE57-6E51A3A63893}" dt="2020-09-01T21:58:36.310" v="7" actId="26606"/>
          <ac:spMkLst>
            <pc:docMk/>
            <pc:sldMk cId="2815832764" sldId="267"/>
            <ac:spMk id="68" creationId="{BA0AE2EA-7E0D-466F-991E-B5D4B94590C7}"/>
          </ac:spMkLst>
        </pc:spChg>
        <pc:spChg chg="add del">
          <ac:chgData name="Khianti Thomas" userId="c80f0bc6-a017-4d4c-a482-b3b7a9f4bf6d" providerId="ADAL" clId="{6A711A84-7A47-4D3A-BE57-6E51A3A63893}" dt="2020-09-01T21:58:36.310" v="7" actId="26606"/>
          <ac:spMkLst>
            <pc:docMk/>
            <pc:sldMk cId="2815832764" sldId="267"/>
            <ac:spMk id="69" creationId="{F41B1A39-6665-4F8F-A829-D70E2A07FA68}"/>
          </ac:spMkLst>
        </pc:spChg>
        <pc:spChg chg="add del">
          <ac:chgData name="Khianti Thomas" userId="c80f0bc6-a017-4d4c-a482-b3b7a9f4bf6d" providerId="ADAL" clId="{6A711A84-7A47-4D3A-BE57-6E51A3A63893}" dt="2020-09-01T21:58:36.310" v="7" actId="26606"/>
          <ac:spMkLst>
            <pc:docMk/>
            <pc:sldMk cId="2815832764" sldId="267"/>
            <ac:spMk id="78" creationId="{4E2BB430-5682-4467-8774-ED630813EB02}"/>
          </ac:spMkLst>
        </pc:spChg>
        <pc:spChg chg="add del">
          <ac:chgData name="Khianti Thomas" userId="c80f0bc6-a017-4d4c-a482-b3b7a9f4bf6d" providerId="ADAL" clId="{6A711A84-7A47-4D3A-BE57-6E51A3A63893}" dt="2020-09-01T21:58:43.201" v="9" actId="26606"/>
          <ac:spMkLst>
            <pc:docMk/>
            <pc:sldMk cId="2815832764" sldId="267"/>
            <ac:spMk id="80" creationId="{2B566528-1B12-4246-9431-5C2D7D081168}"/>
          </ac:spMkLst>
        </pc:spChg>
        <pc:spChg chg="add del">
          <ac:chgData name="Khianti Thomas" userId="c80f0bc6-a017-4d4c-a482-b3b7a9f4bf6d" providerId="ADAL" clId="{6A711A84-7A47-4D3A-BE57-6E51A3A63893}" dt="2020-09-01T21:58:43.201" v="9" actId="26606"/>
          <ac:spMkLst>
            <pc:docMk/>
            <pc:sldMk cId="2815832764" sldId="267"/>
            <ac:spMk id="81" creationId="{2E80C965-DB6D-4F81-9E9E-B027384D0BD6}"/>
          </ac:spMkLst>
        </pc:spChg>
        <pc:spChg chg="add del">
          <ac:chgData name="Khianti Thomas" userId="c80f0bc6-a017-4d4c-a482-b3b7a9f4bf6d" providerId="ADAL" clId="{6A711A84-7A47-4D3A-BE57-6E51A3A63893}" dt="2020-09-01T21:58:43.201" v="9" actId="26606"/>
          <ac:spMkLst>
            <pc:docMk/>
            <pc:sldMk cId="2815832764" sldId="267"/>
            <ac:spMk id="82" creationId="{A580F890-B085-4E95-96AA-55AEBEC5CE6E}"/>
          </ac:spMkLst>
        </pc:spChg>
        <pc:spChg chg="add del">
          <ac:chgData name="Khianti Thomas" userId="c80f0bc6-a017-4d4c-a482-b3b7a9f4bf6d" providerId="ADAL" clId="{6A711A84-7A47-4D3A-BE57-6E51A3A63893}" dt="2020-09-01T21:58:50.975" v="11" actId="26606"/>
          <ac:spMkLst>
            <pc:docMk/>
            <pc:sldMk cId="2815832764" sldId="267"/>
            <ac:spMk id="84" creationId="{3A5B4632-C963-4296-86F0-79AA9EA5AE98}"/>
          </ac:spMkLst>
        </pc:spChg>
        <pc:spChg chg="add del">
          <ac:chgData name="Khianti Thomas" userId="c80f0bc6-a017-4d4c-a482-b3b7a9f4bf6d" providerId="ADAL" clId="{6A711A84-7A47-4D3A-BE57-6E51A3A63893}" dt="2020-09-01T22:05:43.619" v="13" actId="26606"/>
          <ac:spMkLst>
            <pc:docMk/>
            <pc:sldMk cId="2815832764" sldId="267"/>
            <ac:spMk id="86" creationId="{7D144591-E9E9-4209-8701-3BB48A917D51}"/>
          </ac:spMkLst>
        </pc:spChg>
        <pc:spChg chg="add del">
          <ac:chgData name="Khianti Thomas" userId="c80f0bc6-a017-4d4c-a482-b3b7a9f4bf6d" providerId="ADAL" clId="{6A711A84-7A47-4D3A-BE57-6E51A3A63893}" dt="2020-09-01T22:08:06.685" v="38" actId="26606"/>
          <ac:spMkLst>
            <pc:docMk/>
            <pc:sldMk cId="2815832764" sldId="267"/>
            <ac:spMk id="88" creationId="{2B566528-1B12-4246-9431-5C2D7D081168}"/>
          </ac:spMkLst>
        </pc:spChg>
        <pc:spChg chg="add del">
          <ac:chgData name="Khianti Thomas" userId="c80f0bc6-a017-4d4c-a482-b3b7a9f4bf6d" providerId="ADAL" clId="{6A711A84-7A47-4D3A-BE57-6E51A3A63893}" dt="2020-09-01T22:08:06.685" v="38" actId="26606"/>
          <ac:spMkLst>
            <pc:docMk/>
            <pc:sldMk cId="2815832764" sldId="267"/>
            <ac:spMk id="89" creationId="{2E80C965-DB6D-4F81-9E9E-B027384D0BD6}"/>
          </ac:spMkLst>
        </pc:spChg>
        <pc:spChg chg="add del">
          <ac:chgData name="Khianti Thomas" userId="c80f0bc6-a017-4d4c-a482-b3b7a9f4bf6d" providerId="ADAL" clId="{6A711A84-7A47-4D3A-BE57-6E51A3A63893}" dt="2020-09-01T22:08:06.685" v="38" actId="26606"/>
          <ac:spMkLst>
            <pc:docMk/>
            <pc:sldMk cId="2815832764" sldId="267"/>
            <ac:spMk id="90" creationId="{A580F890-B085-4E95-96AA-55AEBEC5CE6E}"/>
          </ac:spMkLst>
        </pc:spChg>
        <pc:spChg chg="add del">
          <ac:chgData name="Khianti Thomas" userId="c80f0bc6-a017-4d4c-a482-b3b7a9f4bf6d" providerId="ADAL" clId="{6A711A84-7A47-4D3A-BE57-6E51A3A63893}" dt="2020-09-01T22:08:06.685" v="38" actId="26606"/>
          <ac:spMkLst>
            <pc:docMk/>
            <pc:sldMk cId="2815832764" sldId="267"/>
            <ac:spMk id="91" creationId="{D3F51FEB-38FB-4F6C-9F7B-2F2AFAB65463}"/>
          </ac:spMkLst>
        </pc:spChg>
        <pc:spChg chg="add del">
          <ac:chgData name="Khianti Thomas" userId="c80f0bc6-a017-4d4c-a482-b3b7a9f4bf6d" providerId="ADAL" clId="{6A711A84-7A47-4D3A-BE57-6E51A3A63893}" dt="2020-09-01T22:08:06.685" v="38" actId="26606"/>
          <ac:spMkLst>
            <pc:docMk/>
            <pc:sldMk cId="2815832764" sldId="267"/>
            <ac:spMk id="92" creationId="{1E547BA6-BAE0-43BB-A7CA-60F69CE252F0}"/>
          </ac:spMkLst>
        </pc:spChg>
        <pc:spChg chg="add del">
          <ac:chgData name="Khianti Thomas" userId="c80f0bc6-a017-4d4c-a482-b3b7a9f4bf6d" providerId="ADAL" clId="{6A711A84-7A47-4D3A-BE57-6E51A3A63893}" dt="2020-09-01T22:07:06.013" v="26" actId="26606"/>
          <ac:spMkLst>
            <pc:docMk/>
            <pc:sldMk cId="2815832764" sldId="267"/>
            <ac:spMk id="97" creationId="{6C4028FD-8BAA-4A19-BFDE-594D991B7552}"/>
          </ac:spMkLst>
        </pc:spChg>
        <pc:spChg chg="add del">
          <ac:chgData name="Khianti Thomas" userId="c80f0bc6-a017-4d4c-a482-b3b7a9f4bf6d" providerId="ADAL" clId="{6A711A84-7A47-4D3A-BE57-6E51A3A63893}" dt="2020-09-01T22:07:08.753" v="28" actId="26606"/>
          <ac:spMkLst>
            <pc:docMk/>
            <pc:sldMk cId="2815832764" sldId="267"/>
            <ac:spMk id="99" creationId="{DCC231C8-C761-4B31-9B1C-C6D19248C6B3}"/>
          </ac:spMkLst>
        </pc:spChg>
        <pc:spChg chg="add del">
          <ac:chgData name="Khianti Thomas" userId="c80f0bc6-a017-4d4c-a482-b3b7a9f4bf6d" providerId="ADAL" clId="{6A711A84-7A47-4D3A-BE57-6E51A3A63893}" dt="2020-09-01T22:07:31.950" v="30" actId="26606"/>
          <ac:spMkLst>
            <pc:docMk/>
            <pc:sldMk cId="2815832764" sldId="267"/>
            <ac:spMk id="101" creationId="{955A2079-FA98-4876-80F0-72364A7D2EA4}"/>
          </ac:spMkLst>
        </pc:spChg>
        <pc:spChg chg="add del">
          <ac:chgData name="Khianti Thomas" userId="c80f0bc6-a017-4d4c-a482-b3b7a9f4bf6d" providerId="ADAL" clId="{6A711A84-7A47-4D3A-BE57-6E51A3A63893}" dt="2020-09-01T22:07:47.962" v="32" actId="26606"/>
          <ac:spMkLst>
            <pc:docMk/>
            <pc:sldMk cId="2815832764" sldId="267"/>
            <ac:spMk id="122" creationId="{D55CD764-972B-4CA5-A885-53E55C63E174}"/>
          </ac:spMkLst>
        </pc:spChg>
        <pc:spChg chg="add del">
          <ac:chgData name="Khianti Thomas" userId="c80f0bc6-a017-4d4c-a482-b3b7a9f4bf6d" providerId="ADAL" clId="{6A711A84-7A47-4D3A-BE57-6E51A3A63893}" dt="2020-09-01T22:07:47.962" v="32" actId="26606"/>
          <ac:spMkLst>
            <pc:docMk/>
            <pc:sldMk cId="2815832764" sldId="267"/>
            <ac:spMk id="123" creationId="{E3E51905-F374-4E1A-97CF-B741584B74D5}"/>
          </ac:spMkLst>
        </pc:spChg>
        <pc:spChg chg="add del">
          <ac:chgData name="Khianti Thomas" userId="c80f0bc6-a017-4d4c-a482-b3b7a9f4bf6d" providerId="ADAL" clId="{6A711A84-7A47-4D3A-BE57-6E51A3A63893}" dt="2020-09-01T22:07:47.962" v="32" actId="26606"/>
          <ac:spMkLst>
            <pc:docMk/>
            <pc:sldMk cId="2815832764" sldId="267"/>
            <ac:spMk id="124" creationId="{34165AB3-7006-4430-BCE3-25476BE13322}"/>
          </ac:spMkLst>
        </pc:spChg>
        <pc:spChg chg="add del">
          <ac:chgData name="Khianti Thomas" userId="c80f0bc6-a017-4d4c-a482-b3b7a9f4bf6d" providerId="ADAL" clId="{6A711A84-7A47-4D3A-BE57-6E51A3A63893}" dt="2020-09-01T22:07:51.142" v="34" actId="26606"/>
          <ac:spMkLst>
            <pc:docMk/>
            <pc:sldMk cId="2815832764" sldId="267"/>
            <ac:spMk id="127" creationId="{C7CCC60B-4D42-4FE4-BCB2-A713F52D08DA}"/>
          </ac:spMkLst>
        </pc:spChg>
        <pc:spChg chg="add del">
          <ac:chgData name="Khianti Thomas" userId="c80f0bc6-a017-4d4c-a482-b3b7a9f4bf6d" providerId="ADAL" clId="{6A711A84-7A47-4D3A-BE57-6E51A3A63893}" dt="2020-09-01T22:08:00.432" v="36" actId="26606"/>
          <ac:spMkLst>
            <pc:docMk/>
            <pc:sldMk cId="2815832764" sldId="267"/>
            <ac:spMk id="129" creationId="{08215CFF-2F76-424C-87EF-8C7D8DDD11D4}"/>
          </ac:spMkLst>
        </pc:spChg>
        <pc:spChg chg="add del">
          <ac:chgData name="Khianti Thomas" userId="c80f0bc6-a017-4d4c-a482-b3b7a9f4bf6d" providerId="ADAL" clId="{6A711A84-7A47-4D3A-BE57-6E51A3A63893}" dt="2020-09-01T22:08:06.685" v="38" actId="26606"/>
          <ac:spMkLst>
            <pc:docMk/>
            <pc:sldMk cId="2815832764" sldId="267"/>
            <ac:spMk id="131" creationId="{6C4028FD-8BAA-4A19-BFDE-594D991B7552}"/>
          </ac:spMkLst>
        </pc:spChg>
        <pc:grpChg chg="add del">
          <ac:chgData name="Khianti Thomas" userId="c80f0bc6-a017-4d4c-a482-b3b7a9f4bf6d" providerId="ADAL" clId="{6A711A84-7A47-4D3A-BE57-6E51A3A63893}" dt="2020-09-01T21:58:27.882" v="5" actId="26606"/>
          <ac:grpSpMkLst>
            <pc:docMk/>
            <pc:sldMk cId="2815832764" sldId="267"/>
            <ac:grpSpMk id="43" creationId="{11999B20-6058-4C55-882E-A1FB050B69DD}"/>
          </ac:grpSpMkLst>
        </pc:grpChg>
        <pc:grpChg chg="add del">
          <ac:chgData name="Khianti Thomas" userId="c80f0bc6-a017-4d4c-a482-b3b7a9f4bf6d" providerId="ADAL" clId="{6A711A84-7A47-4D3A-BE57-6E51A3A63893}" dt="2020-09-01T21:58:36.310" v="7" actId="26606"/>
          <ac:grpSpMkLst>
            <pc:docMk/>
            <pc:sldMk cId="2815832764" sldId="267"/>
            <ac:grpSpMk id="70" creationId="{43F5E015-E085-4624-B431-B42414448684}"/>
          </ac:grpSpMkLst>
        </pc:grpChg>
        <pc:grpChg chg="add del">
          <ac:chgData name="Khianti Thomas" userId="c80f0bc6-a017-4d4c-a482-b3b7a9f4bf6d" providerId="ADAL" clId="{6A711A84-7A47-4D3A-BE57-6E51A3A63893}" dt="2020-09-01T22:07:47.962" v="32" actId="26606"/>
          <ac:grpSpMkLst>
            <pc:docMk/>
            <pc:sldMk cId="2815832764" sldId="267"/>
            <ac:grpSpMk id="125" creationId="{22725F33-435F-480E-996D-205671CDC409}"/>
          </ac:grpSpMkLst>
        </pc:grpChg>
        <pc:graphicFrameChg chg="mod modGraphic">
          <ac:chgData name="Khianti Thomas" userId="c80f0bc6-a017-4d4c-a482-b3b7a9f4bf6d" providerId="ADAL" clId="{6A711A84-7A47-4D3A-BE57-6E51A3A63893}" dt="2020-09-01T22:08:06.685" v="38" actId="26606"/>
          <ac:graphicFrameMkLst>
            <pc:docMk/>
            <pc:sldMk cId="2815832764" sldId="267"/>
            <ac:graphicFrameMk id="26" creationId="{361012E8-8184-4352-968C-943889D74B64}"/>
          </ac:graphicFrameMkLst>
        </pc:graphicFrameChg>
      </pc:sldChg>
      <pc:sldChg chg="modSp mod">
        <pc:chgData name="Khianti Thomas" userId="c80f0bc6-a017-4d4c-a482-b3b7a9f4bf6d" providerId="ADAL" clId="{6A711A84-7A47-4D3A-BE57-6E51A3A63893}" dt="2020-09-01T22:10:28.565" v="72" actId="21"/>
        <pc:sldMkLst>
          <pc:docMk/>
          <pc:sldMk cId="2251258077" sldId="270"/>
        </pc:sldMkLst>
        <pc:spChg chg="mod">
          <ac:chgData name="Khianti Thomas" userId="c80f0bc6-a017-4d4c-a482-b3b7a9f4bf6d" providerId="ADAL" clId="{6A711A84-7A47-4D3A-BE57-6E51A3A63893}" dt="2020-09-01T22:10:28.565" v="72" actId="21"/>
          <ac:spMkLst>
            <pc:docMk/>
            <pc:sldMk cId="2251258077" sldId="270"/>
            <ac:spMk id="3" creationId="{9C3CB317-9055-42E9-A9EB-DE166C70AFA6}"/>
          </ac:spMkLst>
        </pc:spChg>
      </pc:sldChg>
      <pc:sldChg chg="modSp mod">
        <pc:chgData name="Khianti Thomas" userId="c80f0bc6-a017-4d4c-a482-b3b7a9f4bf6d" providerId="ADAL" clId="{6A711A84-7A47-4D3A-BE57-6E51A3A63893}" dt="2020-09-01T21:57:47.709" v="1" actId="20577"/>
        <pc:sldMkLst>
          <pc:docMk/>
          <pc:sldMk cId="3824223317" sldId="271"/>
        </pc:sldMkLst>
        <pc:spChg chg="mod">
          <ac:chgData name="Khianti Thomas" userId="c80f0bc6-a017-4d4c-a482-b3b7a9f4bf6d" providerId="ADAL" clId="{6A711A84-7A47-4D3A-BE57-6E51A3A63893}" dt="2020-09-01T21:57:47.709" v="1" actId="20577"/>
          <ac:spMkLst>
            <pc:docMk/>
            <pc:sldMk cId="3824223317" sldId="271"/>
            <ac:spMk id="10" creationId="{1D308678-7BF7-4D10-B8E6-382ABD6B5CF2}"/>
          </ac:spMkLst>
        </pc:spChg>
      </pc:sldChg>
      <pc:sldChg chg="addSp delSp modSp new mod">
        <pc:chgData name="Khianti Thomas" userId="c80f0bc6-a017-4d4c-a482-b3b7a9f4bf6d" providerId="ADAL" clId="{6A711A84-7A47-4D3A-BE57-6E51A3A63893}" dt="2020-09-01T22:17:32.878" v="188" actId="207"/>
        <pc:sldMkLst>
          <pc:docMk/>
          <pc:sldMk cId="276766439" sldId="272"/>
        </pc:sldMkLst>
        <pc:spChg chg="mod">
          <ac:chgData name="Khianti Thomas" userId="c80f0bc6-a017-4d4c-a482-b3b7a9f4bf6d" providerId="ADAL" clId="{6A711A84-7A47-4D3A-BE57-6E51A3A63893}" dt="2020-09-01T22:15:20.073" v="183" actId="1076"/>
          <ac:spMkLst>
            <pc:docMk/>
            <pc:sldMk cId="276766439" sldId="272"/>
            <ac:spMk id="3" creationId="{1FD7E221-59F5-4B5D-A110-694C6778438E}"/>
          </ac:spMkLst>
        </pc:spChg>
        <pc:spChg chg="mod">
          <ac:chgData name="Khianti Thomas" userId="c80f0bc6-a017-4d4c-a482-b3b7a9f4bf6d" providerId="ADAL" clId="{6A711A84-7A47-4D3A-BE57-6E51A3A63893}" dt="2020-09-01T22:15:18.031" v="179" actId="1076"/>
          <ac:spMkLst>
            <pc:docMk/>
            <pc:sldMk cId="276766439" sldId="272"/>
            <ac:spMk id="4" creationId="{32E6D1EE-13C5-4314-8A8F-0ED465CEC3D2}"/>
          </ac:spMkLst>
        </pc:spChg>
        <pc:spChg chg="mod">
          <ac:chgData name="Khianti Thomas" userId="c80f0bc6-a017-4d4c-a482-b3b7a9f4bf6d" providerId="ADAL" clId="{6A711A84-7A47-4D3A-BE57-6E51A3A63893}" dt="2020-09-01T22:15:19.559" v="182" actId="1076"/>
          <ac:spMkLst>
            <pc:docMk/>
            <pc:sldMk cId="276766439" sldId="272"/>
            <ac:spMk id="5" creationId="{3CEF4AAE-376F-4E59-85E5-924816354DFF}"/>
          </ac:spMkLst>
        </pc:spChg>
        <pc:spChg chg="mod">
          <ac:chgData name="Khianti Thomas" userId="c80f0bc6-a017-4d4c-a482-b3b7a9f4bf6d" providerId="ADAL" clId="{6A711A84-7A47-4D3A-BE57-6E51A3A63893}" dt="2020-09-01T22:17:32.878" v="188" actId="207"/>
          <ac:spMkLst>
            <pc:docMk/>
            <pc:sldMk cId="276766439" sldId="272"/>
            <ac:spMk id="6" creationId="{8CFE676C-54C8-47D1-972A-1910175F1624}"/>
          </ac:spMkLst>
        </pc:spChg>
        <pc:spChg chg="mod">
          <ac:chgData name="Khianti Thomas" userId="c80f0bc6-a017-4d4c-a482-b3b7a9f4bf6d" providerId="ADAL" clId="{6A711A84-7A47-4D3A-BE57-6E51A3A63893}" dt="2020-09-01T22:15:19.087" v="181" actId="1076"/>
          <ac:spMkLst>
            <pc:docMk/>
            <pc:sldMk cId="276766439" sldId="272"/>
            <ac:spMk id="7" creationId="{A01530A6-F361-4CC3-9748-F2B1A9AA9EED}"/>
          </ac:spMkLst>
        </pc:spChg>
        <pc:spChg chg="mod">
          <ac:chgData name="Khianti Thomas" userId="c80f0bc6-a017-4d4c-a482-b3b7a9f4bf6d" providerId="ADAL" clId="{6A711A84-7A47-4D3A-BE57-6E51A3A63893}" dt="2020-09-01T22:15:17.040" v="177" actId="1076"/>
          <ac:spMkLst>
            <pc:docMk/>
            <pc:sldMk cId="276766439" sldId="272"/>
            <ac:spMk id="8" creationId="{F1E86C6F-489F-45FD-8268-20A47A3F9E76}"/>
          </ac:spMkLst>
        </pc:spChg>
        <pc:spChg chg="mod">
          <ac:chgData name="Khianti Thomas" userId="c80f0bc6-a017-4d4c-a482-b3b7a9f4bf6d" providerId="ADAL" clId="{6A711A84-7A47-4D3A-BE57-6E51A3A63893}" dt="2020-09-01T22:15:18.538" v="180" actId="1076"/>
          <ac:spMkLst>
            <pc:docMk/>
            <pc:sldMk cId="276766439" sldId="272"/>
            <ac:spMk id="9" creationId="{85B51823-1A5B-4633-9172-E58F406EBE1F}"/>
          </ac:spMkLst>
        </pc:spChg>
        <pc:spChg chg="del">
          <ac:chgData name="Khianti Thomas" userId="c80f0bc6-a017-4d4c-a482-b3b7a9f4bf6d" providerId="ADAL" clId="{6A711A84-7A47-4D3A-BE57-6E51A3A63893}" dt="2020-09-01T22:13:40.715" v="164" actId="478"/>
          <ac:spMkLst>
            <pc:docMk/>
            <pc:sldMk cId="276766439" sldId="272"/>
            <ac:spMk id="10" creationId="{EAED2094-FFE3-4CD4-A629-D5727184A4CA}"/>
          </ac:spMkLst>
        </pc:spChg>
        <pc:spChg chg="mod">
          <ac:chgData name="Khianti Thomas" userId="c80f0bc6-a017-4d4c-a482-b3b7a9f4bf6d" providerId="ADAL" clId="{6A711A84-7A47-4D3A-BE57-6E51A3A63893}" dt="2020-09-01T22:17:23.622" v="187"/>
          <ac:spMkLst>
            <pc:docMk/>
            <pc:sldMk cId="276766439" sldId="272"/>
            <ac:spMk id="11" creationId="{101A14C7-2AAC-4B8B-9599-15DF4883F78B}"/>
          </ac:spMkLst>
        </pc:spChg>
        <pc:spChg chg="add del">
          <ac:chgData name="Khianti Thomas" userId="c80f0bc6-a017-4d4c-a482-b3b7a9f4bf6d" providerId="ADAL" clId="{6A711A84-7A47-4D3A-BE57-6E51A3A63893}" dt="2020-09-01T22:11:15.957" v="75" actId="22"/>
          <ac:spMkLst>
            <pc:docMk/>
            <pc:sldMk cId="276766439" sldId="272"/>
            <ac:spMk id="13" creationId="{2E579602-42CF-48D5-977F-1966D333D503}"/>
          </ac:spMkLst>
        </pc:spChg>
      </pc:sldChg>
    </pc:docChg>
  </pc:docChgLst>
  <pc:docChgLst>
    <pc:chgData name="Cheyenne Pasquale" userId="252303c2-9386-4899-9ac5-c372549ce264" providerId="ADAL" clId="{29E76BBD-9CAA-48A0-8853-751810B0D044}"/>
    <pc:docChg chg="modSld">
      <pc:chgData name="Cheyenne Pasquale" userId="252303c2-9386-4899-9ac5-c372549ce264" providerId="ADAL" clId="{29E76BBD-9CAA-48A0-8853-751810B0D044}" dt="2020-09-01T21:49:30.677" v="240" actId="20577"/>
      <pc:docMkLst>
        <pc:docMk/>
      </pc:docMkLst>
      <pc:sldChg chg="modSp">
        <pc:chgData name="Cheyenne Pasquale" userId="252303c2-9386-4899-9ac5-c372549ce264" providerId="ADAL" clId="{29E76BBD-9CAA-48A0-8853-751810B0D044}" dt="2020-09-01T21:49:30.677" v="240" actId="20577"/>
        <pc:sldMkLst>
          <pc:docMk/>
          <pc:sldMk cId="844756532" sldId="268"/>
        </pc:sldMkLst>
        <pc:graphicFrameChg chg="mod">
          <ac:chgData name="Cheyenne Pasquale" userId="252303c2-9386-4899-9ac5-c372549ce264" providerId="ADAL" clId="{29E76BBD-9CAA-48A0-8853-751810B0D044}" dt="2020-09-01T21:49:30.677" v="240" actId="20577"/>
          <ac:graphicFrameMkLst>
            <pc:docMk/>
            <pc:sldMk cId="844756532" sldId="268"/>
            <ac:graphicFrameMk id="5" creationId="{90CAE4C2-E878-46BD-832B-4548B19CA42A}"/>
          </ac:graphicFrameMkLst>
        </pc:graphicFrameChg>
      </pc:sldChg>
    </pc:docChg>
  </pc:docChgLst>
</pc:chgInfo>
</file>

<file path=ppt/diagrams/_rels/data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5049A-8326-4E72-9F2C-768988F46C98}"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E0443123-4F3A-407B-B9AD-BA0372A0C934}">
      <dgm:prSet/>
      <dgm:spPr>
        <a:solidFill>
          <a:schemeClr val="bg1">
            <a:lumMod val="50000"/>
          </a:schemeClr>
        </a:solidFill>
      </dgm:spPr>
      <dgm:t>
        <a:bodyPr/>
        <a:lstStyle/>
        <a:p>
          <a:r>
            <a:rPr lang="en-US" b="1" dirty="0"/>
            <a:t>Mission Statement</a:t>
          </a:r>
          <a:endParaRPr lang="en-US" dirty="0"/>
        </a:p>
      </dgm:t>
    </dgm:pt>
    <dgm:pt modelId="{4953FC6D-FEFF-41F0-AE25-4D3EDF664026}" type="parTrans" cxnId="{E294A593-834F-4DD4-A429-F586F71FD6A6}">
      <dgm:prSet/>
      <dgm:spPr/>
      <dgm:t>
        <a:bodyPr/>
        <a:lstStyle/>
        <a:p>
          <a:endParaRPr lang="en-US"/>
        </a:p>
      </dgm:t>
    </dgm:pt>
    <dgm:pt modelId="{E632A4B8-55B2-4543-BCD8-F4A1934AB195}" type="sibTrans" cxnId="{E294A593-834F-4DD4-A429-F586F71FD6A6}">
      <dgm:prSet/>
      <dgm:spPr/>
      <dgm:t>
        <a:bodyPr/>
        <a:lstStyle/>
        <a:p>
          <a:endParaRPr lang="en-US"/>
        </a:p>
      </dgm:t>
    </dgm:pt>
    <dgm:pt modelId="{1761A927-D0CE-437D-BCE6-C613E6B77E41}">
      <dgm:prSet/>
      <dgm:spPr/>
      <dgm:t>
        <a:bodyPr/>
        <a:lstStyle/>
        <a:p>
          <a:r>
            <a:rPr lang="en-US" dirty="0"/>
            <a:t>“The Nevada Commission for Persons Who Are Deaf, Hard of Hearing or Speech Impaired will advocate for and support the goal that all Nevada citizens have equal and full access to resources, services and opportunities in all aspects of community life.” </a:t>
          </a:r>
        </a:p>
      </dgm:t>
    </dgm:pt>
    <dgm:pt modelId="{CC7B93BF-A408-449B-8B65-82CAC7D661BC}" type="parTrans" cxnId="{400710E9-3A48-48E1-B914-6F0E822C9658}">
      <dgm:prSet/>
      <dgm:spPr/>
      <dgm:t>
        <a:bodyPr/>
        <a:lstStyle/>
        <a:p>
          <a:endParaRPr lang="en-US"/>
        </a:p>
      </dgm:t>
    </dgm:pt>
    <dgm:pt modelId="{00146125-2B8E-4AD4-A90F-8B9C26CBA555}" type="sibTrans" cxnId="{400710E9-3A48-48E1-B914-6F0E822C9658}">
      <dgm:prSet/>
      <dgm:spPr/>
      <dgm:t>
        <a:bodyPr/>
        <a:lstStyle/>
        <a:p>
          <a:endParaRPr lang="en-US"/>
        </a:p>
      </dgm:t>
    </dgm:pt>
    <dgm:pt modelId="{1339900F-9F10-4143-9597-F43E3C97FC4B}">
      <dgm:prSet/>
      <dgm:spPr>
        <a:solidFill>
          <a:schemeClr val="accent2">
            <a:lumMod val="50000"/>
          </a:schemeClr>
        </a:solidFill>
      </dgm:spPr>
      <dgm:t>
        <a:bodyPr/>
        <a:lstStyle/>
        <a:p>
          <a:r>
            <a:rPr lang="en-US" b="1" dirty="0"/>
            <a:t>Vision Statement</a:t>
          </a:r>
          <a:endParaRPr lang="en-US" dirty="0"/>
        </a:p>
      </dgm:t>
    </dgm:pt>
    <dgm:pt modelId="{2885C5E0-0A6F-4119-923E-803FC269BD3F}" type="parTrans" cxnId="{2576B4C0-0352-4EA7-A6A6-E9AA15F54B8C}">
      <dgm:prSet/>
      <dgm:spPr/>
      <dgm:t>
        <a:bodyPr/>
        <a:lstStyle/>
        <a:p>
          <a:endParaRPr lang="en-US"/>
        </a:p>
      </dgm:t>
    </dgm:pt>
    <dgm:pt modelId="{5B824DA0-B615-4277-B2AD-48DDAC0C7203}" type="sibTrans" cxnId="{2576B4C0-0352-4EA7-A6A6-E9AA15F54B8C}">
      <dgm:prSet/>
      <dgm:spPr/>
      <dgm:t>
        <a:bodyPr/>
        <a:lstStyle/>
        <a:p>
          <a:endParaRPr lang="en-US"/>
        </a:p>
      </dgm:t>
    </dgm:pt>
    <dgm:pt modelId="{E5D727D6-6504-4985-94C3-F195959A9642}">
      <dgm:prSet/>
      <dgm:spPr/>
      <dgm:t>
        <a:bodyPr/>
        <a:lstStyle/>
        <a:p>
          <a:r>
            <a:rPr lang="en-US"/>
            <a:t>“All Nevada residents who are Deaf, Hard of Hearing and Persons with speech disabilities along with their families and professionals who support them have timely access to information, effective communication, education, and services that promote choice and independence.” </a:t>
          </a:r>
        </a:p>
      </dgm:t>
    </dgm:pt>
    <dgm:pt modelId="{E9BB1ADA-FEAE-442F-91C5-1AF988770616}" type="parTrans" cxnId="{F6598A35-DC9B-4372-978D-DFFCEDFFB2E0}">
      <dgm:prSet/>
      <dgm:spPr/>
      <dgm:t>
        <a:bodyPr/>
        <a:lstStyle/>
        <a:p>
          <a:endParaRPr lang="en-US"/>
        </a:p>
      </dgm:t>
    </dgm:pt>
    <dgm:pt modelId="{C2DADE1C-7AF7-494E-AF4F-7BFEB7685F9B}" type="sibTrans" cxnId="{F6598A35-DC9B-4372-978D-DFFCEDFFB2E0}">
      <dgm:prSet/>
      <dgm:spPr/>
      <dgm:t>
        <a:bodyPr/>
        <a:lstStyle/>
        <a:p>
          <a:endParaRPr lang="en-US"/>
        </a:p>
      </dgm:t>
    </dgm:pt>
    <dgm:pt modelId="{4D3B07DF-55F1-40EC-B425-43CA7884F436}" type="pres">
      <dgm:prSet presAssocID="{85A5049A-8326-4E72-9F2C-768988F46C98}" presName="Name0" presStyleCnt="0">
        <dgm:presLayoutVars>
          <dgm:dir/>
          <dgm:animLvl val="lvl"/>
          <dgm:resizeHandles val="exact"/>
        </dgm:presLayoutVars>
      </dgm:prSet>
      <dgm:spPr/>
    </dgm:pt>
    <dgm:pt modelId="{A6A7B130-8212-4C30-AC8E-15C610884880}" type="pres">
      <dgm:prSet presAssocID="{E0443123-4F3A-407B-B9AD-BA0372A0C934}" presName="composite" presStyleCnt="0"/>
      <dgm:spPr/>
    </dgm:pt>
    <dgm:pt modelId="{642E7FB0-65DF-48F0-8E62-DA7375C02EBA}" type="pres">
      <dgm:prSet presAssocID="{E0443123-4F3A-407B-B9AD-BA0372A0C934}" presName="parTx" presStyleLbl="alignNode1" presStyleIdx="0" presStyleCnt="2">
        <dgm:presLayoutVars>
          <dgm:chMax val="0"/>
          <dgm:chPref val="0"/>
          <dgm:bulletEnabled val="1"/>
        </dgm:presLayoutVars>
      </dgm:prSet>
      <dgm:spPr/>
    </dgm:pt>
    <dgm:pt modelId="{E7941847-67F0-43DE-948C-3543DD5FF908}" type="pres">
      <dgm:prSet presAssocID="{E0443123-4F3A-407B-B9AD-BA0372A0C934}" presName="desTx" presStyleLbl="alignAccFollowNode1" presStyleIdx="0" presStyleCnt="2">
        <dgm:presLayoutVars>
          <dgm:bulletEnabled val="1"/>
        </dgm:presLayoutVars>
      </dgm:prSet>
      <dgm:spPr/>
    </dgm:pt>
    <dgm:pt modelId="{3EB4B088-0DCB-4821-A709-BD7F724DDA1C}" type="pres">
      <dgm:prSet presAssocID="{E632A4B8-55B2-4543-BCD8-F4A1934AB195}" presName="space" presStyleCnt="0"/>
      <dgm:spPr/>
    </dgm:pt>
    <dgm:pt modelId="{E90871DE-4F49-4235-9335-78BD1C81F8A9}" type="pres">
      <dgm:prSet presAssocID="{1339900F-9F10-4143-9597-F43E3C97FC4B}" presName="composite" presStyleCnt="0"/>
      <dgm:spPr/>
    </dgm:pt>
    <dgm:pt modelId="{B80AF6CF-1693-441C-91FD-5BDC05525CD7}" type="pres">
      <dgm:prSet presAssocID="{1339900F-9F10-4143-9597-F43E3C97FC4B}" presName="parTx" presStyleLbl="alignNode1" presStyleIdx="1" presStyleCnt="2" custLinFactNeighborX="1" custLinFactNeighborY="4825">
        <dgm:presLayoutVars>
          <dgm:chMax val="0"/>
          <dgm:chPref val="0"/>
          <dgm:bulletEnabled val="1"/>
        </dgm:presLayoutVars>
      </dgm:prSet>
      <dgm:spPr/>
    </dgm:pt>
    <dgm:pt modelId="{37BD899D-6351-4DC0-A4ED-9D3D4E2ECA6C}" type="pres">
      <dgm:prSet presAssocID="{1339900F-9F10-4143-9597-F43E3C97FC4B}" presName="desTx" presStyleLbl="alignAccFollowNode1" presStyleIdx="1" presStyleCnt="2">
        <dgm:presLayoutVars>
          <dgm:bulletEnabled val="1"/>
        </dgm:presLayoutVars>
      </dgm:prSet>
      <dgm:spPr/>
    </dgm:pt>
  </dgm:ptLst>
  <dgm:cxnLst>
    <dgm:cxn modelId="{17039C05-D667-45EE-AB8D-5F95D7187997}" type="presOf" srcId="{85A5049A-8326-4E72-9F2C-768988F46C98}" destId="{4D3B07DF-55F1-40EC-B425-43CA7884F436}" srcOrd="0" destOrd="0" presId="urn:microsoft.com/office/officeart/2005/8/layout/hList1"/>
    <dgm:cxn modelId="{ACC8B61B-1EED-40A7-AC69-C002FC4054F2}" type="presOf" srcId="{E5D727D6-6504-4985-94C3-F195959A9642}" destId="{37BD899D-6351-4DC0-A4ED-9D3D4E2ECA6C}" srcOrd="0" destOrd="0" presId="urn:microsoft.com/office/officeart/2005/8/layout/hList1"/>
    <dgm:cxn modelId="{F6598A35-DC9B-4372-978D-DFFCEDFFB2E0}" srcId="{1339900F-9F10-4143-9597-F43E3C97FC4B}" destId="{E5D727D6-6504-4985-94C3-F195959A9642}" srcOrd="0" destOrd="0" parTransId="{E9BB1ADA-FEAE-442F-91C5-1AF988770616}" sibTransId="{C2DADE1C-7AF7-494E-AF4F-7BFEB7685F9B}"/>
    <dgm:cxn modelId="{8E2F5C88-D625-4774-937E-4C5ECD51DB3C}" type="presOf" srcId="{1761A927-D0CE-437D-BCE6-C613E6B77E41}" destId="{E7941847-67F0-43DE-948C-3543DD5FF908}" srcOrd="0" destOrd="0" presId="urn:microsoft.com/office/officeart/2005/8/layout/hList1"/>
    <dgm:cxn modelId="{E294A593-834F-4DD4-A429-F586F71FD6A6}" srcId="{85A5049A-8326-4E72-9F2C-768988F46C98}" destId="{E0443123-4F3A-407B-B9AD-BA0372A0C934}" srcOrd="0" destOrd="0" parTransId="{4953FC6D-FEFF-41F0-AE25-4D3EDF664026}" sibTransId="{E632A4B8-55B2-4543-BCD8-F4A1934AB195}"/>
    <dgm:cxn modelId="{2576B4C0-0352-4EA7-A6A6-E9AA15F54B8C}" srcId="{85A5049A-8326-4E72-9F2C-768988F46C98}" destId="{1339900F-9F10-4143-9597-F43E3C97FC4B}" srcOrd="1" destOrd="0" parTransId="{2885C5E0-0A6F-4119-923E-803FC269BD3F}" sibTransId="{5B824DA0-B615-4277-B2AD-48DDAC0C7203}"/>
    <dgm:cxn modelId="{433507DA-356F-4206-9D5D-C37FA5908CC7}" type="presOf" srcId="{E0443123-4F3A-407B-B9AD-BA0372A0C934}" destId="{642E7FB0-65DF-48F0-8E62-DA7375C02EBA}" srcOrd="0" destOrd="0" presId="urn:microsoft.com/office/officeart/2005/8/layout/hList1"/>
    <dgm:cxn modelId="{400710E9-3A48-48E1-B914-6F0E822C9658}" srcId="{E0443123-4F3A-407B-B9AD-BA0372A0C934}" destId="{1761A927-D0CE-437D-BCE6-C613E6B77E41}" srcOrd="0" destOrd="0" parTransId="{CC7B93BF-A408-449B-8B65-82CAC7D661BC}" sibTransId="{00146125-2B8E-4AD4-A90F-8B9C26CBA555}"/>
    <dgm:cxn modelId="{693632F6-CA1C-4173-B9DF-24AB84332D36}" type="presOf" srcId="{1339900F-9F10-4143-9597-F43E3C97FC4B}" destId="{B80AF6CF-1693-441C-91FD-5BDC05525CD7}" srcOrd="0" destOrd="0" presId="urn:microsoft.com/office/officeart/2005/8/layout/hList1"/>
    <dgm:cxn modelId="{37334C6F-B3A4-4BCC-B693-5F50C79F3733}" type="presParOf" srcId="{4D3B07DF-55F1-40EC-B425-43CA7884F436}" destId="{A6A7B130-8212-4C30-AC8E-15C610884880}" srcOrd="0" destOrd="0" presId="urn:microsoft.com/office/officeart/2005/8/layout/hList1"/>
    <dgm:cxn modelId="{13632E83-2863-41B5-977A-087D294972A4}" type="presParOf" srcId="{A6A7B130-8212-4C30-AC8E-15C610884880}" destId="{642E7FB0-65DF-48F0-8E62-DA7375C02EBA}" srcOrd="0" destOrd="0" presId="urn:microsoft.com/office/officeart/2005/8/layout/hList1"/>
    <dgm:cxn modelId="{F401FFBA-BE9E-47E8-915B-E95DA4E12E1B}" type="presParOf" srcId="{A6A7B130-8212-4C30-AC8E-15C610884880}" destId="{E7941847-67F0-43DE-948C-3543DD5FF908}" srcOrd="1" destOrd="0" presId="urn:microsoft.com/office/officeart/2005/8/layout/hList1"/>
    <dgm:cxn modelId="{722CC48C-8076-4F22-A032-6B5E22C412CB}" type="presParOf" srcId="{4D3B07DF-55F1-40EC-B425-43CA7884F436}" destId="{3EB4B088-0DCB-4821-A709-BD7F724DDA1C}" srcOrd="1" destOrd="0" presId="urn:microsoft.com/office/officeart/2005/8/layout/hList1"/>
    <dgm:cxn modelId="{3ABBBF64-C27B-4799-B338-AB842010D247}" type="presParOf" srcId="{4D3B07DF-55F1-40EC-B425-43CA7884F436}" destId="{E90871DE-4F49-4235-9335-78BD1C81F8A9}" srcOrd="2" destOrd="0" presId="urn:microsoft.com/office/officeart/2005/8/layout/hList1"/>
    <dgm:cxn modelId="{25C83538-E4E4-45D9-867E-D54BBE87B107}" type="presParOf" srcId="{E90871DE-4F49-4235-9335-78BD1C81F8A9}" destId="{B80AF6CF-1693-441C-91FD-5BDC05525CD7}" srcOrd="0" destOrd="0" presId="urn:microsoft.com/office/officeart/2005/8/layout/hList1"/>
    <dgm:cxn modelId="{FC971C53-9FAE-44D6-965D-70AEB6F9B3B8}" type="presParOf" srcId="{E90871DE-4F49-4235-9335-78BD1C81F8A9}" destId="{37BD899D-6351-4DC0-A4ED-9D3D4E2ECA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A0EE568-13BE-45D1-9EF2-01857E3D7B23}" type="doc">
      <dgm:prSet loTypeId="urn:microsoft.com/office/officeart/2008/layout/AlternatingHexagons" loCatId="list" qsTypeId="urn:microsoft.com/office/officeart/2005/8/quickstyle/3d3" qsCatId="3D" csTypeId="urn:microsoft.com/office/officeart/2005/8/colors/colorful1" csCatId="colorful" phldr="1"/>
      <dgm:spPr/>
      <dgm:t>
        <a:bodyPr/>
        <a:lstStyle/>
        <a:p>
          <a:endParaRPr lang="en-US"/>
        </a:p>
      </dgm:t>
    </dgm:pt>
    <dgm:pt modelId="{3C26B4DE-96FE-4DF0-A9E4-36FA5271B3AE}">
      <dgm:prSet phldrT="[Text]"/>
      <dgm:spPr/>
      <dgm:t>
        <a:bodyPr/>
        <a:lstStyle/>
        <a:p>
          <a:pPr>
            <a:lnSpc>
              <a:spcPct val="100000"/>
            </a:lnSpc>
          </a:pPr>
          <a:r>
            <a:rPr lang="en-US" dirty="0">
              <a:solidFill>
                <a:schemeClr val="tx1"/>
              </a:solidFill>
            </a:rPr>
            <a:t>Access</a:t>
          </a:r>
        </a:p>
      </dgm:t>
    </dgm:pt>
    <dgm:pt modelId="{80DB19F2-6CDF-4E53-8DD8-EABB2F70EE56}" type="parTrans" cxnId="{F4F912C3-4D9B-486B-9821-A2C4A9A9B6A2}">
      <dgm:prSet/>
      <dgm:spPr/>
      <dgm:t>
        <a:bodyPr/>
        <a:lstStyle/>
        <a:p>
          <a:endParaRPr lang="en-US"/>
        </a:p>
      </dgm:t>
    </dgm:pt>
    <dgm:pt modelId="{C51F0745-3A23-44D3-87DD-0EABBA864020}" type="sibTrans" cxnId="{F4F912C3-4D9B-486B-9821-A2C4A9A9B6A2}">
      <dgm:prSet/>
      <dgm:spPr/>
      <dgm:t>
        <a:bodyPr/>
        <a:lstStyle/>
        <a:p>
          <a:endParaRPr lang="en-US"/>
        </a:p>
      </dgm:t>
    </dgm:pt>
    <dgm:pt modelId="{E4BB416B-CFD5-4F95-BC7C-6C677AB3D281}">
      <dgm:prSet phldrT="[Text]"/>
      <dgm:spPr/>
      <dgm:t>
        <a:bodyPr/>
        <a:lstStyle/>
        <a:p>
          <a:pPr>
            <a:lnSpc>
              <a:spcPct val="100000"/>
            </a:lnSpc>
          </a:pPr>
          <a:r>
            <a:rPr lang="en-US" dirty="0">
              <a:solidFill>
                <a:schemeClr val="tx1"/>
              </a:solidFill>
            </a:rPr>
            <a:t>Advocacy</a:t>
          </a:r>
        </a:p>
      </dgm:t>
    </dgm:pt>
    <dgm:pt modelId="{D5222EDA-6925-4FFD-8446-C8BA670602CB}" type="parTrans" cxnId="{8AE326DF-5157-4DEC-AD8F-C389D697D3A1}">
      <dgm:prSet/>
      <dgm:spPr/>
      <dgm:t>
        <a:bodyPr/>
        <a:lstStyle/>
        <a:p>
          <a:endParaRPr lang="en-US"/>
        </a:p>
      </dgm:t>
    </dgm:pt>
    <dgm:pt modelId="{D6366A4D-2978-45F3-A3C3-948E9D9372E5}" type="sibTrans" cxnId="{8AE326DF-5157-4DEC-AD8F-C389D697D3A1}">
      <dgm:prSet/>
      <dgm:spPr/>
      <dgm:t>
        <a:bodyPr/>
        <a:lstStyle/>
        <a:p>
          <a:endParaRPr lang="en-US"/>
        </a:p>
      </dgm:t>
    </dgm:pt>
    <dgm:pt modelId="{76F1262F-FFC0-4484-95C5-9D410803CA66}">
      <dgm:prSet phldrT="[Text]"/>
      <dgm:spPr/>
      <dgm:t>
        <a:bodyPr/>
        <a:lstStyle/>
        <a:p>
          <a:pPr>
            <a:lnSpc>
              <a:spcPct val="100000"/>
            </a:lnSpc>
          </a:pPr>
          <a:r>
            <a:rPr lang="en-US" dirty="0"/>
            <a:t>Public Programs, Non-profit Organizations, and Businesses</a:t>
          </a:r>
        </a:p>
      </dgm:t>
    </dgm:pt>
    <dgm:pt modelId="{4D8E3F20-3AEC-4F6D-9968-72EEDED30A87}" type="parTrans" cxnId="{AE4E302D-A956-45B0-A39E-D935F819A879}">
      <dgm:prSet/>
      <dgm:spPr/>
      <dgm:t>
        <a:bodyPr/>
        <a:lstStyle/>
        <a:p>
          <a:endParaRPr lang="en-US"/>
        </a:p>
      </dgm:t>
    </dgm:pt>
    <dgm:pt modelId="{A03C9C09-6785-468D-B28C-30DFDD069BC3}" type="sibTrans" cxnId="{AE4E302D-A956-45B0-A39E-D935F819A879}">
      <dgm:prSet/>
      <dgm:spPr/>
      <dgm:t>
        <a:bodyPr/>
        <a:lstStyle/>
        <a:p>
          <a:endParaRPr lang="en-US"/>
        </a:p>
      </dgm:t>
    </dgm:pt>
    <dgm:pt modelId="{0735E95C-6FE8-4981-9F84-4B271DD1DAC2}">
      <dgm:prSet phldrT="[Text]"/>
      <dgm:spPr/>
      <dgm:t>
        <a:bodyPr/>
        <a:lstStyle/>
        <a:p>
          <a:pPr>
            <a:lnSpc>
              <a:spcPct val="100000"/>
            </a:lnSpc>
          </a:pPr>
          <a:r>
            <a:rPr lang="en-US" dirty="0"/>
            <a:t>Promoting system change, self-advocacy</a:t>
          </a:r>
        </a:p>
      </dgm:t>
    </dgm:pt>
    <dgm:pt modelId="{DFD1B4C9-C071-4931-AF90-460529C179F9}" type="parTrans" cxnId="{FB0F2405-060F-4BC4-A901-F34D985A5D94}">
      <dgm:prSet/>
      <dgm:spPr/>
      <dgm:t>
        <a:bodyPr/>
        <a:lstStyle/>
        <a:p>
          <a:endParaRPr lang="en-US"/>
        </a:p>
      </dgm:t>
    </dgm:pt>
    <dgm:pt modelId="{E1F99873-21E9-48F1-9463-A991AC0A9AA0}" type="sibTrans" cxnId="{FB0F2405-060F-4BC4-A901-F34D985A5D94}">
      <dgm:prSet/>
      <dgm:spPr/>
      <dgm:t>
        <a:bodyPr/>
        <a:lstStyle/>
        <a:p>
          <a:endParaRPr lang="en-US"/>
        </a:p>
      </dgm:t>
    </dgm:pt>
    <dgm:pt modelId="{2BDE4831-35C4-435B-86E5-3202E9B6DF27}">
      <dgm:prSet phldrT="[Text]"/>
      <dgm:spPr/>
      <dgm:t>
        <a:bodyPr/>
        <a:lstStyle/>
        <a:p>
          <a:pPr>
            <a:lnSpc>
              <a:spcPct val="100000"/>
            </a:lnSpc>
          </a:pPr>
          <a:r>
            <a:rPr lang="en-US" dirty="0"/>
            <a:t>To resources, services, and opportunities in all aspects of community life.</a:t>
          </a:r>
        </a:p>
      </dgm:t>
    </dgm:pt>
    <dgm:pt modelId="{352FA5D4-3385-4FA9-973F-FFA3CAAC869B}" type="parTrans" cxnId="{DDA7F8B0-1160-4BAE-AF2A-984C004D4946}">
      <dgm:prSet/>
      <dgm:spPr/>
      <dgm:t>
        <a:bodyPr/>
        <a:lstStyle/>
        <a:p>
          <a:endParaRPr lang="en-US"/>
        </a:p>
      </dgm:t>
    </dgm:pt>
    <dgm:pt modelId="{DFF03E21-34C6-4F16-A235-1A2A866BC65A}" type="sibTrans" cxnId="{DDA7F8B0-1160-4BAE-AF2A-984C004D4946}">
      <dgm:prSet/>
      <dgm:spPr/>
      <dgm:t>
        <a:bodyPr/>
        <a:lstStyle/>
        <a:p>
          <a:endParaRPr lang="en-US"/>
        </a:p>
      </dgm:t>
    </dgm:pt>
    <dgm:pt modelId="{5A187C52-3992-4628-BB79-383510D0E526}">
      <dgm:prSet phldrT="[Text]"/>
      <dgm:spPr/>
      <dgm:t>
        <a:bodyPr/>
        <a:lstStyle/>
        <a:p>
          <a:pPr>
            <a:lnSpc>
              <a:spcPct val="100000"/>
            </a:lnSpc>
          </a:pPr>
          <a:r>
            <a:rPr lang="en-US" dirty="0">
              <a:solidFill>
                <a:schemeClr val="tx1"/>
              </a:solidFill>
            </a:rPr>
            <a:t>Partnerships</a:t>
          </a:r>
        </a:p>
      </dgm:t>
    </dgm:pt>
    <dgm:pt modelId="{5A88FEDC-76B5-4DCA-879B-D4702374BA68}" type="parTrans" cxnId="{C253BE57-A1CA-4AB6-8706-26D7C0055BE9}">
      <dgm:prSet/>
      <dgm:spPr/>
      <dgm:t>
        <a:bodyPr/>
        <a:lstStyle/>
        <a:p>
          <a:endParaRPr lang="en-US"/>
        </a:p>
      </dgm:t>
    </dgm:pt>
    <dgm:pt modelId="{31A631B7-E877-4DF7-8E4C-DA043CC5F691}" type="sibTrans" cxnId="{C253BE57-A1CA-4AB6-8706-26D7C0055BE9}">
      <dgm:prSet/>
      <dgm:spPr/>
      <dgm:t>
        <a:bodyPr/>
        <a:lstStyle/>
        <a:p>
          <a:endParaRPr lang="en-US"/>
        </a:p>
      </dgm:t>
    </dgm:pt>
    <dgm:pt modelId="{348B3A99-B7D6-4CFE-8CC2-037BA73AC52A}" type="pres">
      <dgm:prSet presAssocID="{5A0EE568-13BE-45D1-9EF2-01857E3D7B23}" presName="Name0" presStyleCnt="0">
        <dgm:presLayoutVars>
          <dgm:chMax/>
          <dgm:chPref/>
          <dgm:dir/>
          <dgm:animLvl val="lvl"/>
        </dgm:presLayoutVars>
      </dgm:prSet>
      <dgm:spPr/>
    </dgm:pt>
    <dgm:pt modelId="{01E27D2E-B4C9-4900-953B-9958866B4F24}" type="pres">
      <dgm:prSet presAssocID="{3C26B4DE-96FE-4DF0-A9E4-36FA5271B3AE}" presName="composite" presStyleCnt="0"/>
      <dgm:spPr/>
    </dgm:pt>
    <dgm:pt modelId="{F7445E18-26E5-4D3C-99A8-57B93815542F}" type="pres">
      <dgm:prSet presAssocID="{3C26B4DE-96FE-4DF0-A9E4-36FA5271B3AE}" presName="Parent1" presStyleLbl="node1" presStyleIdx="0" presStyleCnt="6">
        <dgm:presLayoutVars>
          <dgm:chMax val="1"/>
          <dgm:chPref val="1"/>
          <dgm:bulletEnabled val="1"/>
        </dgm:presLayoutVars>
      </dgm:prSet>
      <dgm:spPr/>
    </dgm:pt>
    <dgm:pt modelId="{3331BD7E-B158-4A66-9D10-D33F18FEAE38}" type="pres">
      <dgm:prSet presAssocID="{3C26B4DE-96FE-4DF0-A9E4-36FA5271B3AE}" presName="Childtext1" presStyleLbl="revTx" presStyleIdx="0" presStyleCnt="3">
        <dgm:presLayoutVars>
          <dgm:chMax val="0"/>
          <dgm:chPref val="0"/>
          <dgm:bulletEnabled val="1"/>
        </dgm:presLayoutVars>
      </dgm:prSet>
      <dgm:spPr/>
    </dgm:pt>
    <dgm:pt modelId="{C29A6197-6B58-4E33-B8C4-E4D85387DDE6}" type="pres">
      <dgm:prSet presAssocID="{3C26B4DE-96FE-4DF0-A9E4-36FA5271B3AE}" presName="BalanceSpacing" presStyleCnt="0"/>
      <dgm:spPr/>
    </dgm:pt>
    <dgm:pt modelId="{EB85A092-EE65-4BAC-A7CC-4E20ED6C54B0}" type="pres">
      <dgm:prSet presAssocID="{3C26B4DE-96FE-4DF0-A9E4-36FA5271B3AE}" presName="BalanceSpacing1" presStyleCnt="0"/>
      <dgm:spPr/>
    </dgm:pt>
    <dgm:pt modelId="{1CC57139-53CD-4B18-AA62-8301BC50D01D}" type="pres">
      <dgm:prSet presAssocID="{C51F0745-3A23-44D3-87DD-0EABBA864020}" presName="Accent1Text" presStyleLbl="node1" presStyleIdx="1" presStyleCnt="6"/>
      <dgm:spPr/>
    </dgm:pt>
    <dgm:pt modelId="{2B998B7D-ACD5-46E4-8B63-5B79A079F0FE}" type="pres">
      <dgm:prSet presAssocID="{C51F0745-3A23-44D3-87DD-0EABBA864020}" presName="spaceBetweenRectangles" presStyleCnt="0"/>
      <dgm:spPr/>
    </dgm:pt>
    <dgm:pt modelId="{FAB03A31-A1C8-4BD7-AC46-B17E1110EA8D}" type="pres">
      <dgm:prSet presAssocID="{5A187C52-3992-4628-BB79-383510D0E526}" presName="composite" presStyleCnt="0"/>
      <dgm:spPr/>
    </dgm:pt>
    <dgm:pt modelId="{0C1606DE-5285-4880-B411-7596501CED94}" type="pres">
      <dgm:prSet presAssocID="{5A187C52-3992-4628-BB79-383510D0E526}" presName="Parent1" presStyleLbl="node1" presStyleIdx="2" presStyleCnt="6">
        <dgm:presLayoutVars>
          <dgm:chMax val="1"/>
          <dgm:chPref val="1"/>
          <dgm:bulletEnabled val="1"/>
        </dgm:presLayoutVars>
      </dgm:prSet>
      <dgm:spPr/>
    </dgm:pt>
    <dgm:pt modelId="{AD2212F0-817A-4944-8348-362A651A0C81}" type="pres">
      <dgm:prSet presAssocID="{5A187C52-3992-4628-BB79-383510D0E526}" presName="Childtext1" presStyleLbl="revTx" presStyleIdx="1" presStyleCnt="3">
        <dgm:presLayoutVars>
          <dgm:chMax val="0"/>
          <dgm:chPref val="0"/>
          <dgm:bulletEnabled val="1"/>
        </dgm:presLayoutVars>
      </dgm:prSet>
      <dgm:spPr/>
    </dgm:pt>
    <dgm:pt modelId="{A487D8AF-84E6-4388-95AD-D3717DD47518}" type="pres">
      <dgm:prSet presAssocID="{5A187C52-3992-4628-BB79-383510D0E526}" presName="BalanceSpacing" presStyleCnt="0"/>
      <dgm:spPr/>
    </dgm:pt>
    <dgm:pt modelId="{8C515B3A-548E-46A5-BC45-7F10B1DCA3DA}" type="pres">
      <dgm:prSet presAssocID="{5A187C52-3992-4628-BB79-383510D0E526}" presName="BalanceSpacing1" presStyleCnt="0"/>
      <dgm:spPr/>
    </dgm:pt>
    <dgm:pt modelId="{51E0523D-98DA-4393-9541-1DF515FF3741}" type="pres">
      <dgm:prSet presAssocID="{31A631B7-E877-4DF7-8E4C-DA043CC5F691}" presName="Accent1Text" presStyleLbl="node1" presStyleIdx="3" presStyleCnt="6"/>
      <dgm:spPr/>
    </dgm:pt>
    <dgm:pt modelId="{E042EE47-597C-4913-AD63-459EDDD5AD0B}" type="pres">
      <dgm:prSet presAssocID="{31A631B7-E877-4DF7-8E4C-DA043CC5F691}" presName="spaceBetweenRectangles" presStyleCnt="0"/>
      <dgm:spPr/>
    </dgm:pt>
    <dgm:pt modelId="{AD6783DB-FA69-45C2-9455-EB0A262E208F}" type="pres">
      <dgm:prSet presAssocID="{E4BB416B-CFD5-4F95-BC7C-6C677AB3D281}" presName="composite" presStyleCnt="0"/>
      <dgm:spPr/>
    </dgm:pt>
    <dgm:pt modelId="{198043C2-F53E-4D61-9BF9-6F85E17D3048}" type="pres">
      <dgm:prSet presAssocID="{E4BB416B-CFD5-4F95-BC7C-6C677AB3D281}" presName="Parent1" presStyleLbl="node1" presStyleIdx="4" presStyleCnt="6">
        <dgm:presLayoutVars>
          <dgm:chMax val="1"/>
          <dgm:chPref val="1"/>
          <dgm:bulletEnabled val="1"/>
        </dgm:presLayoutVars>
      </dgm:prSet>
      <dgm:spPr/>
    </dgm:pt>
    <dgm:pt modelId="{856FF0AE-B177-43A6-9428-7F37E0C029EB}" type="pres">
      <dgm:prSet presAssocID="{E4BB416B-CFD5-4F95-BC7C-6C677AB3D281}" presName="Childtext1" presStyleLbl="revTx" presStyleIdx="2" presStyleCnt="3">
        <dgm:presLayoutVars>
          <dgm:chMax val="0"/>
          <dgm:chPref val="0"/>
          <dgm:bulletEnabled val="1"/>
        </dgm:presLayoutVars>
      </dgm:prSet>
      <dgm:spPr/>
    </dgm:pt>
    <dgm:pt modelId="{F8FB83B0-3259-4245-A249-20B03735FF81}" type="pres">
      <dgm:prSet presAssocID="{E4BB416B-CFD5-4F95-BC7C-6C677AB3D281}" presName="BalanceSpacing" presStyleCnt="0"/>
      <dgm:spPr/>
    </dgm:pt>
    <dgm:pt modelId="{D6A27D5E-3CB6-40AD-B5B1-BA69141885F0}" type="pres">
      <dgm:prSet presAssocID="{E4BB416B-CFD5-4F95-BC7C-6C677AB3D281}" presName="BalanceSpacing1" presStyleCnt="0"/>
      <dgm:spPr/>
    </dgm:pt>
    <dgm:pt modelId="{E7FAA999-9C6C-402F-85C2-F2AA2E1B9D93}" type="pres">
      <dgm:prSet presAssocID="{D6366A4D-2978-45F3-A3C3-948E9D9372E5}" presName="Accent1Text" presStyleLbl="node1" presStyleIdx="5" presStyleCnt="6"/>
      <dgm:spPr/>
    </dgm:pt>
  </dgm:ptLst>
  <dgm:cxnLst>
    <dgm:cxn modelId="{E86C4B03-0316-448A-BA97-5C376B829D1D}" type="presOf" srcId="{31A631B7-E877-4DF7-8E4C-DA043CC5F691}" destId="{51E0523D-98DA-4393-9541-1DF515FF3741}" srcOrd="0" destOrd="0" presId="urn:microsoft.com/office/officeart/2008/layout/AlternatingHexagons"/>
    <dgm:cxn modelId="{FB0F2405-060F-4BC4-A901-F34D985A5D94}" srcId="{E4BB416B-CFD5-4F95-BC7C-6C677AB3D281}" destId="{0735E95C-6FE8-4981-9F84-4B271DD1DAC2}" srcOrd="0" destOrd="0" parTransId="{DFD1B4C9-C071-4931-AF90-460529C179F9}" sibTransId="{E1F99873-21E9-48F1-9463-A991AC0A9AA0}"/>
    <dgm:cxn modelId="{AE4E302D-A956-45B0-A39E-D935F819A879}" srcId="{5A187C52-3992-4628-BB79-383510D0E526}" destId="{76F1262F-FFC0-4484-95C5-9D410803CA66}" srcOrd="0" destOrd="0" parTransId="{4D8E3F20-3AEC-4F6D-9968-72EEDED30A87}" sibTransId="{A03C9C09-6785-468D-B28C-30DFDD069BC3}"/>
    <dgm:cxn modelId="{644FE035-E818-4A18-A58B-7A61C691E5F7}" type="presOf" srcId="{3C26B4DE-96FE-4DF0-A9E4-36FA5271B3AE}" destId="{F7445E18-26E5-4D3C-99A8-57B93815542F}" srcOrd="0" destOrd="0" presId="urn:microsoft.com/office/officeart/2008/layout/AlternatingHexagons"/>
    <dgm:cxn modelId="{B2D45D4A-3605-490D-987C-4523AC05FEBD}" type="presOf" srcId="{76F1262F-FFC0-4484-95C5-9D410803CA66}" destId="{AD2212F0-817A-4944-8348-362A651A0C81}" srcOrd="0" destOrd="0" presId="urn:microsoft.com/office/officeart/2008/layout/AlternatingHexagons"/>
    <dgm:cxn modelId="{BA963A6D-A833-434E-A241-AACDEA6567D8}" type="presOf" srcId="{D6366A4D-2978-45F3-A3C3-948E9D9372E5}" destId="{E7FAA999-9C6C-402F-85C2-F2AA2E1B9D93}" srcOrd="0" destOrd="0" presId="urn:microsoft.com/office/officeart/2008/layout/AlternatingHexagons"/>
    <dgm:cxn modelId="{C253BE57-A1CA-4AB6-8706-26D7C0055BE9}" srcId="{5A0EE568-13BE-45D1-9EF2-01857E3D7B23}" destId="{5A187C52-3992-4628-BB79-383510D0E526}" srcOrd="1" destOrd="0" parTransId="{5A88FEDC-76B5-4DCA-879B-D4702374BA68}" sibTransId="{31A631B7-E877-4DF7-8E4C-DA043CC5F691}"/>
    <dgm:cxn modelId="{43B21F83-03C7-467E-A4FC-B199B00BDC64}" type="presOf" srcId="{0735E95C-6FE8-4981-9F84-4B271DD1DAC2}" destId="{856FF0AE-B177-43A6-9428-7F37E0C029EB}" srcOrd="0" destOrd="0" presId="urn:microsoft.com/office/officeart/2008/layout/AlternatingHexagons"/>
    <dgm:cxn modelId="{416F5089-16E5-419D-89D8-11555C9CCDBE}" type="presOf" srcId="{C51F0745-3A23-44D3-87DD-0EABBA864020}" destId="{1CC57139-53CD-4B18-AA62-8301BC50D01D}" srcOrd="0" destOrd="0" presId="urn:microsoft.com/office/officeart/2008/layout/AlternatingHexagons"/>
    <dgm:cxn modelId="{A039FBA6-DBFA-4E2E-8413-778706ACBC83}" type="presOf" srcId="{2BDE4831-35C4-435B-86E5-3202E9B6DF27}" destId="{3331BD7E-B158-4A66-9D10-D33F18FEAE38}" srcOrd="0" destOrd="0" presId="urn:microsoft.com/office/officeart/2008/layout/AlternatingHexagons"/>
    <dgm:cxn modelId="{DDA7F8B0-1160-4BAE-AF2A-984C004D4946}" srcId="{3C26B4DE-96FE-4DF0-A9E4-36FA5271B3AE}" destId="{2BDE4831-35C4-435B-86E5-3202E9B6DF27}" srcOrd="0" destOrd="0" parTransId="{352FA5D4-3385-4FA9-973F-FFA3CAAC869B}" sibTransId="{DFF03E21-34C6-4F16-A235-1A2A866BC65A}"/>
    <dgm:cxn modelId="{F4F912C3-4D9B-486B-9821-A2C4A9A9B6A2}" srcId="{5A0EE568-13BE-45D1-9EF2-01857E3D7B23}" destId="{3C26B4DE-96FE-4DF0-A9E4-36FA5271B3AE}" srcOrd="0" destOrd="0" parTransId="{80DB19F2-6CDF-4E53-8DD8-EABB2F70EE56}" sibTransId="{C51F0745-3A23-44D3-87DD-0EABBA864020}"/>
    <dgm:cxn modelId="{FB6ED4D4-2B87-4019-981E-D0EEA6FE6A94}" type="presOf" srcId="{5A187C52-3992-4628-BB79-383510D0E526}" destId="{0C1606DE-5285-4880-B411-7596501CED94}" srcOrd="0" destOrd="0" presId="urn:microsoft.com/office/officeart/2008/layout/AlternatingHexagons"/>
    <dgm:cxn modelId="{2CA8ADD9-781A-49A7-ADA8-DFF703506635}" type="presOf" srcId="{5A0EE568-13BE-45D1-9EF2-01857E3D7B23}" destId="{348B3A99-B7D6-4CFE-8CC2-037BA73AC52A}" srcOrd="0" destOrd="0" presId="urn:microsoft.com/office/officeart/2008/layout/AlternatingHexagons"/>
    <dgm:cxn modelId="{8AE326DF-5157-4DEC-AD8F-C389D697D3A1}" srcId="{5A0EE568-13BE-45D1-9EF2-01857E3D7B23}" destId="{E4BB416B-CFD5-4F95-BC7C-6C677AB3D281}" srcOrd="2" destOrd="0" parTransId="{D5222EDA-6925-4FFD-8446-C8BA670602CB}" sibTransId="{D6366A4D-2978-45F3-A3C3-948E9D9372E5}"/>
    <dgm:cxn modelId="{A0150EF9-7AF2-440F-A041-C824779FD6C9}" type="presOf" srcId="{E4BB416B-CFD5-4F95-BC7C-6C677AB3D281}" destId="{198043C2-F53E-4D61-9BF9-6F85E17D3048}" srcOrd="0" destOrd="0" presId="urn:microsoft.com/office/officeart/2008/layout/AlternatingHexagons"/>
    <dgm:cxn modelId="{61A70773-587F-42E3-840D-1808E8B83290}" type="presParOf" srcId="{348B3A99-B7D6-4CFE-8CC2-037BA73AC52A}" destId="{01E27D2E-B4C9-4900-953B-9958866B4F24}" srcOrd="0" destOrd="0" presId="urn:microsoft.com/office/officeart/2008/layout/AlternatingHexagons"/>
    <dgm:cxn modelId="{5D9DEA19-935B-4D6E-BF86-0DBB1E7B9DCA}" type="presParOf" srcId="{01E27D2E-B4C9-4900-953B-9958866B4F24}" destId="{F7445E18-26E5-4D3C-99A8-57B93815542F}" srcOrd="0" destOrd="0" presId="urn:microsoft.com/office/officeart/2008/layout/AlternatingHexagons"/>
    <dgm:cxn modelId="{DA049E27-EA86-4145-A592-CC5274E46970}" type="presParOf" srcId="{01E27D2E-B4C9-4900-953B-9958866B4F24}" destId="{3331BD7E-B158-4A66-9D10-D33F18FEAE38}" srcOrd="1" destOrd="0" presId="urn:microsoft.com/office/officeart/2008/layout/AlternatingHexagons"/>
    <dgm:cxn modelId="{E7E19667-7461-47FB-AF98-359FEA4047E0}" type="presParOf" srcId="{01E27D2E-B4C9-4900-953B-9958866B4F24}" destId="{C29A6197-6B58-4E33-B8C4-E4D85387DDE6}" srcOrd="2" destOrd="0" presId="urn:microsoft.com/office/officeart/2008/layout/AlternatingHexagons"/>
    <dgm:cxn modelId="{24641BB9-D02D-4B01-AF93-EFE6FEB8E3E0}" type="presParOf" srcId="{01E27D2E-B4C9-4900-953B-9958866B4F24}" destId="{EB85A092-EE65-4BAC-A7CC-4E20ED6C54B0}" srcOrd="3" destOrd="0" presId="urn:microsoft.com/office/officeart/2008/layout/AlternatingHexagons"/>
    <dgm:cxn modelId="{ABFED61B-2C75-4CA3-A145-96FD4BAB8C65}" type="presParOf" srcId="{01E27D2E-B4C9-4900-953B-9958866B4F24}" destId="{1CC57139-53CD-4B18-AA62-8301BC50D01D}" srcOrd="4" destOrd="0" presId="urn:microsoft.com/office/officeart/2008/layout/AlternatingHexagons"/>
    <dgm:cxn modelId="{44C5F1EF-DF05-4793-BC27-AE596495AC54}" type="presParOf" srcId="{348B3A99-B7D6-4CFE-8CC2-037BA73AC52A}" destId="{2B998B7D-ACD5-46E4-8B63-5B79A079F0FE}" srcOrd="1" destOrd="0" presId="urn:microsoft.com/office/officeart/2008/layout/AlternatingHexagons"/>
    <dgm:cxn modelId="{3A3BBE76-9273-45C8-8C81-404FD0DE47B2}" type="presParOf" srcId="{348B3A99-B7D6-4CFE-8CC2-037BA73AC52A}" destId="{FAB03A31-A1C8-4BD7-AC46-B17E1110EA8D}" srcOrd="2" destOrd="0" presId="urn:microsoft.com/office/officeart/2008/layout/AlternatingHexagons"/>
    <dgm:cxn modelId="{A8F781BD-163C-4C49-9B8E-CA93747DE3C3}" type="presParOf" srcId="{FAB03A31-A1C8-4BD7-AC46-B17E1110EA8D}" destId="{0C1606DE-5285-4880-B411-7596501CED94}" srcOrd="0" destOrd="0" presId="urn:microsoft.com/office/officeart/2008/layout/AlternatingHexagons"/>
    <dgm:cxn modelId="{2CFB4948-D47E-48D4-8247-E9D2293F134D}" type="presParOf" srcId="{FAB03A31-A1C8-4BD7-AC46-B17E1110EA8D}" destId="{AD2212F0-817A-4944-8348-362A651A0C81}" srcOrd="1" destOrd="0" presId="urn:microsoft.com/office/officeart/2008/layout/AlternatingHexagons"/>
    <dgm:cxn modelId="{3AF3C975-DB47-4628-B05D-BD9BBFC86873}" type="presParOf" srcId="{FAB03A31-A1C8-4BD7-AC46-B17E1110EA8D}" destId="{A487D8AF-84E6-4388-95AD-D3717DD47518}" srcOrd="2" destOrd="0" presId="urn:microsoft.com/office/officeart/2008/layout/AlternatingHexagons"/>
    <dgm:cxn modelId="{488791D8-550D-44ED-9470-57C382EC8536}" type="presParOf" srcId="{FAB03A31-A1C8-4BD7-AC46-B17E1110EA8D}" destId="{8C515B3A-548E-46A5-BC45-7F10B1DCA3DA}" srcOrd="3" destOrd="0" presId="urn:microsoft.com/office/officeart/2008/layout/AlternatingHexagons"/>
    <dgm:cxn modelId="{B2747093-5E0C-4A73-BA68-7CF38EE32338}" type="presParOf" srcId="{FAB03A31-A1C8-4BD7-AC46-B17E1110EA8D}" destId="{51E0523D-98DA-4393-9541-1DF515FF3741}" srcOrd="4" destOrd="0" presId="urn:microsoft.com/office/officeart/2008/layout/AlternatingHexagons"/>
    <dgm:cxn modelId="{1700AD3F-A500-44AE-A4E8-F519EA60386A}" type="presParOf" srcId="{348B3A99-B7D6-4CFE-8CC2-037BA73AC52A}" destId="{E042EE47-597C-4913-AD63-459EDDD5AD0B}" srcOrd="3" destOrd="0" presId="urn:microsoft.com/office/officeart/2008/layout/AlternatingHexagons"/>
    <dgm:cxn modelId="{CBA1149F-F3A1-47FD-B26C-7CEE69003481}" type="presParOf" srcId="{348B3A99-B7D6-4CFE-8CC2-037BA73AC52A}" destId="{AD6783DB-FA69-45C2-9455-EB0A262E208F}" srcOrd="4" destOrd="0" presId="urn:microsoft.com/office/officeart/2008/layout/AlternatingHexagons"/>
    <dgm:cxn modelId="{8D857EAD-7488-4217-9CE2-AA5BF4DEEAD5}" type="presParOf" srcId="{AD6783DB-FA69-45C2-9455-EB0A262E208F}" destId="{198043C2-F53E-4D61-9BF9-6F85E17D3048}" srcOrd="0" destOrd="0" presId="urn:microsoft.com/office/officeart/2008/layout/AlternatingHexagons"/>
    <dgm:cxn modelId="{E4F6EE7C-46FA-40A5-85CF-59EDAEBAD2FD}" type="presParOf" srcId="{AD6783DB-FA69-45C2-9455-EB0A262E208F}" destId="{856FF0AE-B177-43A6-9428-7F37E0C029EB}" srcOrd="1" destOrd="0" presId="urn:microsoft.com/office/officeart/2008/layout/AlternatingHexagons"/>
    <dgm:cxn modelId="{E60C9286-1953-487C-B036-A4548E6E4FFA}" type="presParOf" srcId="{AD6783DB-FA69-45C2-9455-EB0A262E208F}" destId="{F8FB83B0-3259-4245-A249-20B03735FF81}" srcOrd="2" destOrd="0" presId="urn:microsoft.com/office/officeart/2008/layout/AlternatingHexagons"/>
    <dgm:cxn modelId="{6988B09E-4A7A-4E8B-A5A0-6B3F18CA904F}" type="presParOf" srcId="{AD6783DB-FA69-45C2-9455-EB0A262E208F}" destId="{D6A27D5E-3CB6-40AD-B5B1-BA69141885F0}" srcOrd="3" destOrd="0" presId="urn:microsoft.com/office/officeart/2008/layout/AlternatingHexagons"/>
    <dgm:cxn modelId="{E9B86B81-40E4-4E8B-9B1F-49C81C630C86}" type="presParOf" srcId="{AD6783DB-FA69-45C2-9455-EB0A262E208F}" destId="{E7FAA999-9C6C-402F-85C2-F2AA2E1B9D93}"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A45377-DEF7-43DC-856D-88D434F894D3}" type="doc">
      <dgm:prSet loTypeId="urn:microsoft.com/office/officeart/2016/7/layout/VerticalDownArrowProcess" loCatId="process" qsTypeId="urn:microsoft.com/office/officeart/2005/8/quickstyle/3d2" qsCatId="3D" csTypeId="urn:microsoft.com/office/officeart/2005/8/colors/colorful4" csCatId="colorful" phldr="1"/>
      <dgm:spPr/>
      <dgm:t>
        <a:bodyPr/>
        <a:lstStyle/>
        <a:p>
          <a:endParaRPr lang="en-US"/>
        </a:p>
      </dgm:t>
    </dgm:pt>
    <dgm:pt modelId="{B8844415-11A5-4014-B641-D66E3AAE71D7}">
      <dgm:prSet/>
      <dgm:spPr>
        <a:solidFill>
          <a:schemeClr val="accent5">
            <a:lumMod val="75000"/>
          </a:schemeClr>
        </a:solidFill>
      </dgm:spPr>
      <dgm:t>
        <a:bodyPr/>
        <a:lstStyle/>
        <a:p>
          <a:r>
            <a:rPr lang="en-US" b="1" dirty="0"/>
            <a:t>Determine</a:t>
          </a:r>
        </a:p>
      </dgm:t>
    </dgm:pt>
    <dgm:pt modelId="{603BADE9-CD8D-485D-9165-1D6A530DF0F9}" type="parTrans" cxnId="{3C4B2728-DF0A-438A-8AD7-D35C5E0655D9}">
      <dgm:prSet/>
      <dgm:spPr/>
      <dgm:t>
        <a:bodyPr/>
        <a:lstStyle/>
        <a:p>
          <a:endParaRPr lang="en-US"/>
        </a:p>
      </dgm:t>
    </dgm:pt>
    <dgm:pt modelId="{848E555B-C887-4432-95AE-263528096EA3}" type="sibTrans" cxnId="{3C4B2728-DF0A-438A-8AD7-D35C5E0655D9}">
      <dgm:prSet/>
      <dgm:spPr/>
      <dgm:t>
        <a:bodyPr/>
        <a:lstStyle/>
        <a:p>
          <a:endParaRPr lang="en-US"/>
        </a:p>
      </dgm:t>
    </dgm:pt>
    <dgm:pt modelId="{0BAF6D3A-B108-4233-906C-EA7552F7F40B}">
      <dgm:prSet custT="1"/>
      <dgm:spPr/>
      <dgm:t>
        <a:bodyPr/>
        <a:lstStyle/>
        <a:p>
          <a:pPr>
            <a:lnSpc>
              <a:spcPct val="90000"/>
            </a:lnSpc>
          </a:pPr>
          <a:r>
            <a:rPr lang="en-US" sz="1100" dirty="0"/>
            <a:t>The priorities for the work of the division to address the needs of the community </a:t>
          </a:r>
        </a:p>
      </dgm:t>
    </dgm:pt>
    <dgm:pt modelId="{DD91558C-EFE6-4A1B-9BBD-E4E4FA895A8F}" type="parTrans" cxnId="{D0B42974-A560-4C35-8648-E40F65186803}">
      <dgm:prSet/>
      <dgm:spPr/>
      <dgm:t>
        <a:bodyPr/>
        <a:lstStyle/>
        <a:p>
          <a:endParaRPr lang="en-US"/>
        </a:p>
      </dgm:t>
    </dgm:pt>
    <dgm:pt modelId="{88F1568A-C55C-4442-8E0A-CC09766B2B3A}" type="sibTrans" cxnId="{D0B42974-A560-4C35-8648-E40F65186803}">
      <dgm:prSet/>
      <dgm:spPr/>
      <dgm:t>
        <a:bodyPr/>
        <a:lstStyle/>
        <a:p>
          <a:endParaRPr lang="en-US"/>
        </a:p>
      </dgm:t>
    </dgm:pt>
    <dgm:pt modelId="{0249CBC1-6B0D-457E-8BD1-042935F563FE}">
      <dgm:prSet/>
      <dgm:spPr>
        <a:solidFill>
          <a:srgbClr val="006666"/>
        </a:solidFill>
      </dgm:spPr>
      <dgm:t>
        <a:bodyPr/>
        <a:lstStyle/>
        <a:p>
          <a:r>
            <a:rPr lang="en-US" b="1" dirty="0"/>
            <a:t>Evaluate</a:t>
          </a:r>
        </a:p>
      </dgm:t>
    </dgm:pt>
    <dgm:pt modelId="{233686F7-CC7A-4626-BA2F-120A68D42927}" type="parTrans" cxnId="{1DD7410C-E012-42C5-87CE-FDB616EA4F71}">
      <dgm:prSet/>
      <dgm:spPr/>
      <dgm:t>
        <a:bodyPr/>
        <a:lstStyle/>
        <a:p>
          <a:endParaRPr lang="en-US"/>
        </a:p>
      </dgm:t>
    </dgm:pt>
    <dgm:pt modelId="{DDB5945E-96C1-4AEE-BD0A-9B5BD4E09DD2}" type="sibTrans" cxnId="{1DD7410C-E012-42C5-87CE-FDB616EA4F71}">
      <dgm:prSet/>
      <dgm:spPr/>
      <dgm:t>
        <a:bodyPr/>
        <a:lstStyle/>
        <a:p>
          <a:endParaRPr lang="en-US"/>
        </a:p>
      </dgm:t>
    </dgm:pt>
    <dgm:pt modelId="{4E2ACC89-6FF2-4B82-B6E4-8648699AE94A}">
      <dgm:prSet/>
      <dgm:spPr/>
      <dgm:t>
        <a:bodyPr/>
        <a:lstStyle/>
        <a:p>
          <a:r>
            <a:rPr lang="en-US" dirty="0"/>
            <a:t>Effectiveness of existing</a:t>
          </a:r>
          <a:r>
            <a:rPr lang="en-US" baseline="0" dirty="0"/>
            <a:t> programs and proposed legislation that serve the needs of persons who are deaf, hard of hearing, or speech impaired.  </a:t>
          </a:r>
          <a:endParaRPr lang="en-US" dirty="0"/>
        </a:p>
      </dgm:t>
    </dgm:pt>
    <dgm:pt modelId="{5DEB958F-61E8-430A-8167-6959B6A64D66}" type="parTrans" cxnId="{A809EF5B-82B4-4BC9-9726-A55584A0FEAD}">
      <dgm:prSet/>
      <dgm:spPr/>
      <dgm:t>
        <a:bodyPr/>
        <a:lstStyle/>
        <a:p>
          <a:endParaRPr lang="en-US"/>
        </a:p>
      </dgm:t>
    </dgm:pt>
    <dgm:pt modelId="{EA371E59-8561-4111-AFDB-15A22A5D5999}" type="sibTrans" cxnId="{A809EF5B-82B4-4BC9-9726-A55584A0FEAD}">
      <dgm:prSet/>
      <dgm:spPr/>
      <dgm:t>
        <a:bodyPr/>
        <a:lstStyle/>
        <a:p>
          <a:endParaRPr lang="en-US"/>
        </a:p>
      </dgm:t>
    </dgm:pt>
    <dgm:pt modelId="{92282631-8DAF-4D5B-BCEA-08C5EA3F3D23}">
      <dgm:prSet/>
      <dgm:spPr>
        <a:solidFill>
          <a:srgbClr val="3333CC"/>
        </a:solidFill>
      </dgm:spPr>
      <dgm:t>
        <a:bodyPr/>
        <a:lstStyle/>
        <a:p>
          <a:r>
            <a:rPr lang="en-US" b="1" dirty="0"/>
            <a:t>Coordinate</a:t>
          </a:r>
        </a:p>
      </dgm:t>
    </dgm:pt>
    <dgm:pt modelId="{AA371349-A4E8-4826-BC70-791C50DA5476}" type="parTrans" cxnId="{986F9D53-7BE4-44BC-98CA-6907E8FFB39C}">
      <dgm:prSet/>
      <dgm:spPr/>
      <dgm:t>
        <a:bodyPr/>
        <a:lstStyle/>
        <a:p>
          <a:endParaRPr lang="en-US"/>
        </a:p>
      </dgm:t>
    </dgm:pt>
    <dgm:pt modelId="{C7D40B22-3D5B-4E5A-862F-74B1021B7AB9}" type="sibTrans" cxnId="{986F9D53-7BE4-44BC-98CA-6907E8FFB39C}">
      <dgm:prSet/>
      <dgm:spPr/>
      <dgm:t>
        <a:bodyPr/>
        <a:lstStyle/>
        <a:p>
          <a:endParaRPr lang="en-US"/>
        </a:p>
      </dgm:t>
    </dgm:pt>
    <dgm:pt modelId="{BB37E6E2-6755-467F-BF64-7BFC0E54D107}">
      <dgm:prSet/>
      <dgm:spPr>
        <a:solidFill>
          <a:srgbClr val="99CCFF">
            <a:alpha val="89804"/>
          </a:srgbClr>
        </a:solidFill>
      </dgm:spPr>
      <dgm:t>
        <a:bodyPr/>
        <a:lstStyle/>
        <a:p>
          <a:r>
            <a:rPr lang="en-US" dirty="0"/>
            <a:t>Efforts of public and private organizations that serve the needs of the community. Including but not limited to community-based services in areas of education, employment health, housing, welfare and recreation</a:t>
          </a:r>
        </a:p>
      </dgm:t>
    </dgm:pt>
    <dgm:pt modelId="{E1BF5574-F72C-42A6-935F-1C1DB77F84BE}" type="parTrans" cxnId="{452340A9-93A4-47B8-8F78-55313BBB427B}">
      <dgm:prSet/>
      <dgm:spPr/>
      <dgm:t>
        <a:bodyPr/>
        <a:lstStyle/>
        <a:p>
          <a:endParaRPr lang="en-US"/>
        </a:p>
      </dgm:t>
    </dgm:pt>
    <dgm:pt modelId="{9148482B-7828-4F13-908A-F93EBCEFA35D}" type="sibTrans" cxnId="{452340A9-93A4-47B8-8F78-55313BBB427B}">
      <dgm:prSet/>
      <dgm:spPr/>
      <dgm:t>
        <a:bodyPr/>
        <a:lstStyle/>
        <a:p>
          <a:endParaRPr lang="en-US"/>
        </a:p>
      </dgm:t>
    </dgm:pt>
    <dgm:pt modelId="{D7336255-1FF2-4504-B44B-CE700F468D5C}">
      <dgm:prSet/>
      <dgm:spPr>
        <a:solidFill>
          <a:schemeClr val="accent6">
            <a:lumMod val="75000"/>
          </a:schemeClr>
        </a:solidFill>
      </dgm:spPr>
      <dgm:t>
        <a:bodyPr/>
        <a:lstStyle/>
        <a:p>
          <a:r>
            <a:rPr lang="en-US" b="1" dirty="0"/>
            <a:t>Recommend</a:t>
          </a:r>
          <a:r>
            <a:rPr lang="en-US" dirty="0"/>
            <a:t>/ </a:t>
          </a:r>
          <a:r>
            <a:rPr lang="en-US" b="1" dirty="0"/>
            <a:t>Review</a:t>
          </a:r>
        </a:p>
      </dgm:t>
    </dgm:pt>
    <dgm:pt modelId="{871DB099-2B76-4AC6-A69D-0955BE7286D5}" type="parTrans" cxnId="{ECBEAB73-0A92-4F1F-B5E7-20CF0065E8CA}">
      <dgm:prSet/>
      <dgm:spPr/>
      <dgm:t>
        <a:bodyPr/>
        <a:lstStyle/>
        <a:p>
          <a:endParaRPr lang="en-US"/>
        </a:p>
      </dgm:t>
    </dgm:pt>
    <dgm:pt modelId="{0BAFA06D-FA3B-418B-97E8-735702BAEC65}" type="sibTrans" cxnId="{ECBEAB73-0A92-4F1F-B5E7-20CF0065E8CA}">
      <dgm:prSet/>
      <dgm:spPr/>
      <dgm:t>
        <a:bodyPr/>
        <a:lstStyle/>
        <a:p>
          <a:endParaRPr lang="en-US"/>
        </a:p>
      </dgm:t>
    </dgm:pt>
    <dgm:pt modelId="{3389B477-D4CF-4CD6-A610-21D289B81CB5}">
      <dgm:prSet/>
      <dgm:spPr/>
      <dgm:t>
        <a:bodyPr/>
        <a:lstStyle/>
        <a:p>
          <a:r>
            <a:rPr lang="en-US" dirty="0"/>
            <a:t>Practices concerning interpreting and real time captioning, programs, activities, services, and procedures as they are aligned with the current NRS. Ensuring state and local entities are compliant with laws and regulations. </a:t>
          </a:r>
        </a:p>
      </dgm:t>
    </dgm:pt>
    <dgm:pt modelId="{BA13C192-9E14-45B8-9057-93F94A69BFD5}" type="parTrans" cxnId="{5517FC8C-7631-4B12-A697-C10746B54942}">
      <dgm:prSet/>
      <dgm:spPr/>
      <dgm:t>
        <a:bodyPr/>
        <a:lstStyle/>
        <a:p>
          <a:endParaRPr lang="en-US"/>
        </a:p>
      </dgm:t>
    </dgm:pt>
    <dgm:pt modelId="{63508C9B-074D-4305-9D18-96194D854C75}" type="sibTrans" cxnId="{5517FC8C-7631-4B12-A697-C10746B54942}">
      <dgm:prSet/>
      <dgm:spPr/>
      <dgm:t>
        <a:bodyPr/>
        <a:lstStyle/>
        <a:p>
          <a:endParaRPr lang="en-US"/>
        </a:p>
      </dgm:t>
    </dgm:pt>
    <dgm:pt modelId="{ED8A85AE-350C-4949-8971-5A129D776653}">
      <dgm:prSet/>
      <dgm:spPr>
        <a:solidFill>
          <a:srgbClr val="336600"/>
        </a:solidFill>
      </dgm:spPr>
      <dgm:t>
        <a:bodyPr/>
        <a:lstStyle/>
        <a:p>
          <a:r>
            <a:rPr lang="en-US" b="1" dirty="0"/>
            <a:t>Collect</a:t>
          </a:r>
        </a:p>
      </dgm:t>
    </dgm:pt>
    <dgm:pt modelId="{2FFDEAA4-6212-4AAC-887D-E417301F4470}" type="parTrans" cxnId="{CB0FDBEA-6396-4CEC-BAB8-E3F2FC9965C4}">
      <dgm:prSet/>
      <dgm:spPr/>
      <dgm:t>
        <a:bodyPr/>
        <a:lstStyle/>
        <a:p>
          <a:endParaRPr lang="en-US"/>
        </a:p>
      </dgm:t>
    </dgm:pt>
    <dgm:pt modelId="{6FB41CE2-9B30-4A95-BC17-2CEDD3CFE7B4}" type="sibTrans" cxnId="{CB0FDBEA-6396-4CEC-BAB8-E3F2FC9965C4}">
      <dgm:prSet/>
      <dgm:spPr/>
      <dgm:t>
        <a:bodyPr/>
        <a:lstStyle/>
        <a:p>
          <a:endParaRPr lang="en-US"/>
        </a:p>
      </dgm:t>
    </dgm:pt>
    <dgm:pt modelId="{2C073FCC-E88A-4A6D-8B18-063131F1654D}">
      <dgm:prSet/>
      <dgm:spPr>
        <a:solidFill>
          <a:srgbClr val="CC6600"/>
        </a:solidFill>
      </dgm:spPr>
      <dgm:t>
        <a:bodyPr/>
        <a:lstStyle/>
        <a:p>
          <a:r>
            <a:rPr lang="en-US" b="1" dirty="0"/>
            <a:t>Advocate</a:t>
          </a:r>
        </a:p>
      </dgm:t>
    </dgm:pt>
    <dgm:pt modelId="{E04A5DCD-DE0C-4482-A324-66F9F489EEB1}" type="parTrans" cxnId="{ABB08752-B45B-4C45-9D0F-44C452207A66}">
      <dgm:prSet/>
      <dgm:spPr/>
      <dgm:t>
        <a:bodyPr/>
        <a:lstStyle/>
        <a:p>
          <a:endParaRPr lang="en-US"/>
        </a:p>
      </dgm:t>
    </dgm:pt>
    <dgm:pt modelId="{EF6029B4-D514-489E-B33A-107D1C5425C2}" type="sibTrans" cxnId="{ABB08752-B45B-4C45-9D0F-44C452207A66}">
      <dgm:prSet/>
      <dgm:spPr/>
      <dgm:t>
        <a:bodyPr/>
        <a:lstStyle/>
        <a:p>
          <a:endParaRPr lang="en-US"/>
        </a:p>
      </dgm:t>
    </dgm:pt>
    <dgm:pt modelId="{B904CFB7-196D-4364-A565-C6C8A4964737}">
      <dgm:prSet/>
      <dgm:spPr/>
      <dgm:t>
        <a:bodyPr/>
        <a:lstStyle/>
        <a:p>
          <a:r>
            <a:rPr lang="en-US" dirty="0"/>
            <a:t>Conduct workgroups, meetings, hearings, conferences and special studies </a:t>
          </a:r>
        </a:p>
      </dgm:t>
    </dgm:pt>
    <dgm:pt modelId="{841060B6-2C36-4918-A4E9-727A36244604}" type="parTrans" cxnId="{9237D625-3DDA-4E3E-B666-DE64BFAA83D4}">
      <dgm:prSet/>
      <dgm:spPr/>
      <dgm:t>
        <a:bodyPr/>
        <a:lstStyle/>
        <a:p>
          <a:endParaRPr lang="en-US"/>
        </a:p>
      </dgm:t>
    </dgm:pt>
    <dgm:pt modelId="{193B46B1-937F-41F0-8BE4-15D9970E4851}" type="sibTrans" cxnId="{9237D625-3DDA-4E3E-B666-DE64BFAA83D4}">
      <dgm:prSet/>
      <dgm:spPr/>
      <dgm:t>
        <a:bodyPr/>
        <a:lstStyle/>
        <a:p>
          <a:endParaRPr lang="en-US"/>
        </a:p>
      </dgm:t>
    </dgm:pt>
    <dgm:pt modelId="{6156C1E5-BD32-4276-A691-5B0178798F2E}">
      <dgm:prSet/>
      <dgm:spPr>
        <a:solidFill>
          <a:srgbClr val="CCFF99">
            <a:alpha val="89804"/>
          </a:srgbClr>
        </a:solidFill>
      </dgm:spPr>
      <dgm:t>
        <a:bodyPr/>
        <a:lstStyle/>
        <a:p>
          <a:r>
            <a:rPr lang="en-US" dirty="0"/>
            <a:t>Information relating to the needs of the community from collaborative partners /agencies and stakeholders to better support the mission of the commission and make informed decisions.</a:t>
          </a:r>
        </a:p>
      </dgm:t>
    </dgm:pt>
    <dgm:pt modelId="{9E13106F-6233-40EE-85D7-6A8CB4461AEF}" type="parTrans" cxnId="{B767E874-9903-408F-A913-A11161F60236}">
      <dgm:prSet/>
      <dgm:spPr/>
      <dgm:t>
        <a:bodyPr/>
        <a:lstStyle/>
        <a:p>
          <a:endParaRPr lang="en-US"/>
        </a:p>
      </dgm:t>
    </dgm:pt>
    <dgm:pt modelId="{967542DF-E501-4871-9514-CE73585AC4B1}" type="sibTrans" cxnId="{B767E874-9903-408F-A913-A11161F60236}">
      <dgm:prSet/>
      <dgm:spPr/>
      <dgm:t>
        <a:bodyPr/>
        <a:lstStyle/>
        <a:p>
          <a:endParaRPr lang="en-US"/>
        </a:p>
      </dgm:t>
    </dgm:pt>
    <dgm:pt modelId="{54E53447-757A-4ED5-B83C-8C03AD818672}" type="pres">
      <dgm:prSet presAssocID="{0EA45377-DEF7-43DC-856D-88D434F894D3}" presName="Name0" presStyleCnt="0">
        <dgm:presLayoutVars>
          <dgm:dir/>
          <dgm:animLvl val="lvl"/>
          <dgm:resizeHandles val="exact"/>
        </dgm:presLayoutVars>
      </dgm:prSet>
      <dgm:spPr/>
    </dgm:pt>
    <dgm:pt modelId="{3CDEB145-4A8F-412A-ABBF-82A1E6C53DD3}" type="pres">
      <dgm:prSet presAssocID="{2C073FCC-E88A-4A6D-8B18-063131F1654D}" presName="boxAndChildren" presStyleCnt="0"/>
      <dgm:spPr/>
    </dgm:pt>
    <dgm:pt modelId="{11F9A336-16B6-4D5A-A0AD-C6189E228601}" type="pres">
      <dgm:prSet presAssocID="{2C073FCC-E88A-4A6D-8B18-063131F1654D}" presName="parentTextBox" presStyleLbl="alignNode1" presStyleIdx="0" presStyleCnt="6"/>
      <dgm:spPr/>
    </dgm:pt>
    <dgm:pt modelId="{A431DABD-A350-4553-9968-C772D30E828A}" type="pres">
      <dgm:prSet presAssocID="{2C073FCC-E88A-4A6D-8B18-063131F1654D}" presName="descendantBox" presStyleLbl="bgAccFollowNode1" presStyleIdx="0" presStyleCnt="6"/>
      <dgm:spPr/>
    </dgm:pt>
    <dgm:pt modelId="{64EC57FA-AD24-4795-9A58-8949BB98419B}" type="pres">
      <dgm:prSet presAssocID="{6FB41CE2-9B30-4A95-BC17-2CEDD3CFE7B4}" presName="sp" presStyleCnt="0"/>
      <dgm:spPr/>
    </dgm:pt>
    <dgm:pt modelId="{3B016740-8648-4B01-BBAB-AC4076217DF8}" type="pres">
      <dgm:prSet presAssocID="{ED8A85AE-350C-4949-8971-5A129D776653}" presName="arrowAndChildren" presStyleCnt="0"/>
      <dgm:spPr/>
    </dgm:pt>
    <dgm:pt modelId="{BB65F1E0-7D77-44BC-8201-459AE5E0E456}" type="pres">
      <dgm:prSet presAssocID="{ED8A85AE-350C-4949-8971-5A129D776653}" presName="parentTextArrow" presStyleLbl="node1" presStyleIdx="0" presStyleCnt="0"/>
      <dgm:spPr/>
    </dgm:pt>
    <dgm:pt modelId="{7AA354FC-B903-4159-8D45-7AF026135D0E}" type="pres">
      <dgm:prSet presAssocID="{ED8A85AE-350C-4949-8971-5A129D776653}" presName="arrow" presStyleLbl="alignNode1" presStyleIdx="1" presStyleCnt="6"/>
      <dgm:spPr/>
    </dgm:pt>
    <dgm:pt modelId="{82A7859C-491D-41D7-920D-537C23527D8C}" type="pres">
      <dgm:prSet presAssocID="{ED8A85AE-350C-4949-8971-5A129D776653}" presName="descendantArrow" presStyleLbl="bgAccFollowNode1" presStyleIdx="1" presStyleCnt="6"/>
      <dgm:spPr/>
    </dgm:pt>
    <dgm:pt modelId="{78263C4C-9951-4C10-8EC0-651D0BB2FE37}" type="pres">
      <dgm:prSet presAssocID="{0BAFA06D-FA3B-418B-97E8-735702BAEC65}" presName="sp" presStyleCnt="0"/>
      <dgm:spPr/>
    </dgm:pt>
    <dgm:pt modelId="{DC590FE6-BAAB-4EB5-B474-9035351DE727}" type="pres">
      <dgm:prSet presAssocID="{D7336255-1FF2-4504-B44B-CE700F468D5C}" presName="arrowAndChildren" presStyleCnt="0"/>
      <dgm:spPr/>
    </dgm:pt>
    <dgm:pt modelId="{94E25CD5-B6F7-4D24-9475-6713BF37A087}" type="pres">
      <dgm:prSet presAssocID="{D7336255-1FF2-4504-B44B-CE700F468D5C}" presName="parentTextArrow" presStyleLbl="node1" presStyleIdx="0" presStyleCnt="0"/>
      <dgm:spPr/>
    </dgm:pt>
    <dgm:pt modelId="{B0FAC8E7-5B21-434A-8AAD-D6BA02A6B483}" type="pres">
      <dgm:prSet presAssocID="{D7336255-1FF2-4504-B44B-CE700F468D5C}" presName="arrow" presStyleLbl="alignNode1" presStyleIdx="2" presStyleCnt="6"/>
      <dgm:spPr/>
    </dgm:pt>
    <dgm:pt modelId="{2CC0C1B5-716C-4B3F-B550-DD3C66CDE28F}" type="pres">
      <dgm:prSet presAssocID="{D7336255-1FF2-4504-B44B-CE700F468D5C}" presName="descendantArrow" presStyleLbl="bgAccFollowNode1" presStyleIdx="2" presStyleCnt="6"/>
      <dgm:spPr/>
    </dgm:pt>
    <dgm:pt modelId="{1FD7A931-4C82-483C-BFA1-25C56F654879}" type="pres">
      <dgm:prSet presAssocID="{C7D40B22-3D5B-4E5A-862F-74B1021B7AB9}" presName="sp" presStyleCnt="0"/>
      <dgm:spPr/>
    </dgm:pt>
    <dgm:pt modelId="{20336943-E89A-4A86-9487-F6AFF4B90DA4}" type="pres">
      <dgm:prSet presAssocID="{92282631-8DAF-4D5B-BCEA-08C5EA3F3D23}" presName="arrowAndChildren" presStyleCnt="0"/>
      <dgm:spPr/>
    </dgm:pt>
    <dgm:pt modelId="{186462AE-5EBA-4F81-97CA-9CCA52D5A8AB}" type="pres">
      <dgm:prSet presAssocID="{92282631-8DAF-4D5B-BCEA-08C5EA3F3D23}" presName="parentTextArrow" presStyleLbl="node1" presStyleIdx="0" presStyleCnt="0"/>
      <dgm:spPr/>
    </dgm:pt>
    <dgm:pt modelId="{4B917F07-A15A-40F7-8FEB-37E3EAC14F5D}" type="pres">
      <dgm:prSet presAssocID="{92282631-8DAF-4D5B-BCEA-08C5EA3F3D23}" presName="arrow" presStyleLbl="alignNode1" presStyleIdx="3" presStyleCnt="6"/>
      <dgm:spPr/>
    </dgm:pt>
    <dgm:pt modelId="{7B922433-7AD1-4692-A7AF-21B369D47C35}" type="pres">
      <dgm:prSet presAssocID="{92282631-8DAF-4D5B-BCEA-08C5EA3F3D23}" presName="descendantArrow" presStyleLbl="bgAccFollowNode1" presStyleIdx="3" presStyleCnt="6"/>
      <dgm:spPr/>
    </dgm:pt>
    <dgm:pt modelId="{3C4C7522-52E7-4615-98DF-88B6A0FE02EB}" type="pres">
      <dgm:prSet presAssocID="{DDB5945E-96C1-4AEE-BD0A-9B5BD4E09DD2}" presName="sp" presStyleCnt="0"/>
      <dgm:spPr/>
    </dgm:pt>
    <dgm:pt modelId="{745780DE-41A7-489D-A22F-D4416E23BC95}" type="pres">
      <dgm:prSet presAssocID="{0249CBC1-6B0D-457E-8BD1-042935F563FE}" presName="arrowAndChildren" presStyleCnt="0"/>
      <dgm:spPr/>
    </dgm:pt>
    <dgm:pt modelId="{20744B28-81CC-4273-A09A-A77432B1221D}" type="pres">
      <dgm:prSet presAssocID="{0249CBC1-6B0D-457E-8BD1-042935F563FE}" presName="parentTextArrow" presStyleLbl="node1" presStyleIdx="0" presStyleCnt="0"/>
      <dgm:spPr/>
    </dgm:pt>
    <dgm:pt modelId="{4B2789FA-89CC-4C5E-8F75-CC68197FB63F}" type="pres">
      <dgm:prSet presAssocID="{0249CBC1-6B0D-457E-8BD1-042935F563FE}" presName="arrow" presStyleLbl="alignNode1" presStyleIdx="4" presStyleCnt="6"/>
      <dgm:spPr/>
    </dgm:pt>
    <dgm:pt modelId="{D0D5BBF3-D980-43E7-BDA5-8ACBE0E14C3E}" type="pres">
      <dgm:prSet presAssocID="{0249CBC1-6B0D-457E-8BD1-042935F563FE}" presName="descendantArrow" presStyleLbl="bgAccFollowNode1" presStyleIdx="4" presStyleCnt="6"/>
      <dgm:spPr/>
    </dgm:pt>
    <dgm:pt modelId="{98183AF4-7E0C-4E62-BBBB-70AEF52CBD09}" type="pres">
      <dgm:prSet presAssocID="{848E555B-C887-4432-95AE-263528096EA3}" presName="sp" presStyleCnt="0"/>
      <dgm:spPr/>
    </dgm:pt>
    <dgm:pt modelId="{35E82A9D-6A97-468C-A6A6-21BE80932648}" type="pres">
      <dgm:prSet presAssocID="{B8844415-11A5-4014-B641-D66E3AAE71D7}" presName="arrowAndChildren" presStyleCnt="0"/>
      <dgm:spPr/>
    </dgm:pt>
    <dgm:pt modelId="{19B54B30-87CF-471C-8669-2D3D3157C311}" type="pres">
      <dgm:prSet presAssocID="{B8844415-11A5-4014-B641-D66E3AAE71D7}" presName="parentTextArrow" presStyleLbl="node1" presStyleIdx="0" presStyleCnt="0"/>
      <dgm:spPr/>
    </dgm:pt>
    <dgm:pt modelId="{32277CEE-3E5B-48F9-8F0B-F2306C55DD8D}" type="pres">
      <dgm:prSet presAssocID="{B8844415-11A5-4014-B641-D66E3AAE71D7}" presName="arrow" presStyleLbl="alignNode1" presStyleIdx="5" presStyleCnt="6"/>
      <dgm:spPr/>
    </dgm:pt>
    <dgm:pt modelId="{4D0A0D9B-DD46-43C5-B523-C7DB1863E0C3}" type="pres">
      <dgm:prSet presAssocID="{B8844415-11A5-4014-B641-D66E3AAE71D7}" presName="descendantArrow" presStyleLbl="bgAccFollowNode1" presStyleIdx="5" presStyleCnt="6"/>
      <dgm:spPr/>
    </dgm:pt>
  </dgm:ptLst>
  <dgm:cxnLst>
    <dgm:cxn modelId="{B95F0C07-EE30-4575-B436-B5C127D12602}" type="presOf" srcId="{B8844415-11A5-4014-B641-D66E3AAE71D7}" destId="{19B54B30-87CF-471C-8669-2D3D3157C311}" srcOrd="0" destOrd="0" presId="urn:microsoft.com/office/officeart/2016/7/layout/VerticalDownArrowProcess"/>
    <dgm:cxn modelId="{1DD7410C-E012-42C5-87CE-FDB616EA4F71}" srcId="{0EA45377-DEF7-43DC-856D-88D434F894D3}" destId="{0249CBC1-6B0D-457E-8BD1-042935F563FE}" srcOrd="1" destOrd="0" parTransId="{233686F7-CC7A-4626-BA2F-120A68D42927}" sibTransId="{DDB5945E-96C1-4AEE-BD0A-9B5BD4E09DD2}"/>
    <dgm:cxn modelId="{CD903B1B-54EF-4659-B188-E6CD31597938}" type="presOf" srcId="{ED8A85AE-350C-4949-8971-5A129D776653}" destId="{7AA354FC-B903-4159-8D45-7AF026135D0E}" srcOrd="1" destOrd="0" presId="urn:microsoft.com/office/officeart/2016/7/layout/VerticalDownArrowProcess"/>
    <dgm:cxn modelId="{9237D625-3DDA-4E3E-B666-DE64BFAA83D4}" srcId="{2C073FCC-E88A-4A6D-8B18-063131F1654D}" destId="{B904CFB7-196D-4364-A565-C6C8A4964737}" srcOrd="0" destOrd="0" parTransId="{841060B6-2C36-4918-A4E9-727A36244604}" sibTransId="{193B46B1-937F-41F0-8BE4-15D9970E4851}"/>
    <dgm:cxn modelId="{3C4B2728-DF0A-438A-8AD7-D35C5E0655D9}" srcId="{0EA45377-DEF7-43DC-856D-88D434F894D3}" destId="{B8844415-11A5-4014-B641-D66E3AAE71D7}" srcOrd="0" destOrd="0" parTransId="{603BADE9-CD8D-485D-9165-1D6A530DF0F9}" sibTransId="{848E555B-C887-4432-95AE-263528096EA3}"/>
    <dgm:cxn modelId="{480BB02C-22C7-47BC-BEC5-8D97BFAC3385}" type="presOf" srcId="{92282631-8DAF-4D5B-BCEA-08C5EA3F3D23}" destId="{4B917F07-A15A-40F7-8FEB-37E3EAC14F5D}" srcOrd="1" destOrd="0" presId="urn:microsoft.com/office/officeart/2016/7/layout/VerticalDownArrowProcess"/>
    <dgm:cxn modelId="{A809EF5B-82B4-4BC9-9726-A55584A0FEAD}" srcId="{0249CBC1-6B0D-457E-8BD1-042935F563FE}" destId="{4E2ACC89-6FF2-4B82-B6E4-8648699AE94A}" srcOrd="0" destOrd="0" parTransId="{5DEB958F-61E8-430A-8167-6959B6A64D66}" sibTransId="{EA371E59-8561-4111-AFDB-15A22A5D5999}"/>
    <dgm:cxn modelId="{E9D56F45-DB15-46F5-96A5-367EA18FA4B5}" type="presOf" srcId="{B904CFB7-196D-4364-A565-C6C8A4964737}" destId="{A431DABD-A350-4553-9968-C772D30E828A}" srcOrd="0" destOrd="0" presId="urn:microsoft.com/office/officeart/2016/7/layout/VerticalDownArrowProcess"/>
    <dgm:cxn modelId="{070EED4F-5F6A-413E-B33D-03576B316F34}" type="presOf" srcId="{4E2ACC89-6FF2-4B82-B6E4-8648699AE94A}" destId="{D0D5BBF3-D980-43E7-BDA5-8ACBE0E14C3E}" srcOrd="0" destOrd="0" presId="urn:microsoft.com/office/officeart/2016/7/layout/VerticalDownArrowProcess"/>
    <dgm:cxn modelId="{ABB08752-B45B-4C45-9D0F-44C452207A66}" srcId="{0EA45377-DEF7-43DC-856D-88D434F894D3}" destId="{2C073FCC-E88A-4A6D-8B18-063131F1654D}" srcOrd="5" destOrd="0" parTransId="{E04A5DCD-DE0C-4482-A324-66F9F489EEB1}" sibTransId="{EF6029B4-D514-489E-B33A-107D1C5425C2}"/>
    <dgm:cxn modelId="{986F9D53-7BE4-44BC-98CA-6907E8FFB39C}" srcId="{0EA45377-DEF7-43DC-856D-88D434F894D3}" destId="{92282631-8DAF-4D5B-BCEA-08C5EA3F3D23}" srcOrd="2" destOrd="0" parTransId="{AA371349-A4E8-4826-BC70-791C50DA5476}" sibTransId="{C7D40B22-3D5B-4E5A-862F-74B1021B7AB9}"/>
    <dgm:cxn modelId="{ECBEAB73-0A92-4F1F-B5E7-20CF0065E8CA}" srcId="{0EA45377-DEF7-43DC-856D-88D434F894D3}" destId="{D7336255-1FF2-4504-B44B-CE700F468D5C}" srcOrd="3" destOrd="0" parTransId="{871DB099-2B76-4AC6-A69D-0955BE7286D5}" sibTransId="{0BAFA06D-FA3B-418B-97E8-735702BAEC65}"/>
    <dgm:cxn modelId="{D0B42974-A560-4C35-8648-E40F65186803}" srcId="{B8844415-11A5-4014-B641-D66E3AAE71D7}" destId="{0BAF6D3A-B108-4233-906C-EA7552F7F40B}" srcOrd="0" destOrd="0" parTransId="{DD91558C-EFE6-4A1B-9BBD-E4E4FA895A8F}" sibTransId="{88F1568A-C55C-4442-8E0A-CC09766B2B3A}"/>
    <dgm:cxn modelId="{D1E0E754-C4CE-43BE-86E8-FDB215632796}" type="presOf" srcId="{0249CBC1-6B0D-457E-8BD1-042935F563FE}" destId="{4B2789FA-89CC-4C5E-8F75-CC68197FB63F}" srcOrd="1" destOrd="0" presId="urn:microsoft.com/office/officeart/2016/7/layout/VerticalDownArrowProcess"/>
    <dgm:cxn modelId="{B767E874-9903-408F-A913-A11161F60236}" srcId="{ED8A85AE-350C-4949-8971-5A129D776653}" destId="{6156C1E5-BD32-4276-A691-5B0178798F2E}" srcOrd="0" destOrd="0" parTransId="{9E13106F-6233-40EE-85D7-6A8CB4461AEF}" sibTransId="{967542DF-E501-4871-9514-CE73585AC4B1}"/>
    <dgm:cxn modelId="{458D897B-4C90-4469-B9D1-F482165F360B}" type="presOf" srcId="{92282631-8DAF-4D5B-BCEA-08C5EA3F3D23}" destId="{186462AE-5EBA-4F81-97CA-9CCA52D5A8AB}" srcOrd="0" destOrd="0" presId="urn:microsoft.com/office/officeart/2016/7/layout/VerticalDownArrowProcess"/>
    <dgm:cxn modelId="{013CDF89-B828-4D82-A2C1-66E641350D8E}" type="presOf" srcId="{0249CBC1-6B0D-457E-8BD1-042935F563FE}" destId="{20744B28-81CC-4273-A09A-A77432B1221D}" srcOrd="0" destOrd="0" presId="urn:microsoft.com/office/officeart/2016/7/layout/VerticalDownArrowProcess"/>
    <dgm:cxn modelId="{5517FC8C-7631-4B12-A697-C10746B54942}" srcId="{D7336255-1FF2-4504-B44B-CE700F468D5C}" destId="{3389B477-D4CF-4CD6-A610-21D289B81CB5}" srcOrd="0" destOrd="0" parTransId="{BA13C192-9E14-45B8-9057-93F94A69BFD5}" sibTransId="{63508C9B-074D-4305-9D18-96194D854C75}"/>
    <dgm:cxn modelId="{28C4E191-3ABC-4D63-B3D5-5522C19EB898}" type="presOf" srcId="{2C073FCC-E88A-4A6D-8B18-063131F1654D}" destId="{11F9A336-16B6-4D5A-A0AD-C6189E228601}" srcOrd="0" destOrd="0" presId="urn:microsoft.com/office/officeart/2016/7/layout/VerticalDownArrowProcess"/>
    <dgm:cxn modelId="{452340A9-93A4-47B8-8F78-55313BBB427B}" srcId="{92282631-8DAF-4D5B-BCEA-08C5EA3F3D23}" destId="{BB37E6E2-6755-467F-BF64-7BFC0E54D107}" srcOrd="0" destOrd="0" parTransId="{E1BF5574-F72C-42A6-935F-1C1DB77F84BE}" sibTransId="{9148482B-7828-4F13-908A-F93EBCEFA35D}"/>
    <dgm:cxn modelId="{F004DCB3-CA3E-49F9-BBED-1D296F7B81C7}" type="presOf" srcId="{BB37E6E2-6755-467F-BF64-7BFC0E54D107}" destId="{7B922433-7AD1-4692-A7AF-21B369D47C35}" srcOrd="0" destOrd="0" presId="urn:microsoft.com/office/officeart/2016/7/layout/VerticalDownArrowProcess"/>
    <dgm:cxn modelId="{343F31B4-324D-4270-9645-13B390E45876}" type="presOf" srcId="{6156C1E5-BD32-4276-A691-5B0178798F2E}" destId="{82A7859C-491D-41D7-920D-537C23527D8C}" srcOrd="0" destOrd="0" presId="urn:microsoft.com/office/officeart/2016/7/layout/VerticalDownArrowProcess"/>
    <dgm:cxn modelId="{F789BFBA-CD9E-4BCF-B2F2-FDC674B2E4AC}" type="presOf" srcId="{ED8A85AE-350C-4949-8971-5A129D776653}" destId="{BB65F1E0-7D77-44BC-8201-459AE5E0E456}" srcOrd="0" destOrd="0" presId="urn:microsoft.com/office/officeart/2016/7/layout/VerticalDownArrowProcess"/>
    <dgm:cxn modelId="{13400DD5-98F9-447B-A226-6A8E42CDDA4F}" type="presOf" srcId="{0EA45377-DEF7-43DC-856D-88D434F894D3}" destId="{54E53447-757A-4ED5-B83C-8C03AD818672}" srcOrd="0" destOrd="0" presId="urn:microsoft.com/office/officeart/2016/7/layout/VerticalDownArrowProcess"/>
    <dgm:cxn modelId="{96891FD9-65E3-40E3-B3EC-AFC29301703E}" type="presOf" srcId="{D7336255-1FF2-4504-B44B-CE700F468D5C}" destId="{B0FAC8E7-5B21-434A-8AAD-D6BA02A6B483}" srcOrd="1" destOrd="0" presId="urn:microsoft.com/office/officeart/2016/7/layout/VerticalDownArrowProcess"/>
    <dgm:cxn modelId="{A89A57E0-5BB2-4E3A-8D2D-4B402ECF4634}" type="presOf" srcId="{B8844415-11A5-4014-B641-D66E3AAE71D7}" destId="{32277CEE-3E5B-48F9-8F0B-F2306C55DD8D}" srcOrd="1" destOrd="0" presId="urn:microsoft.com/office/officeart/2016/7/layout/VerticalDownArrowProcess"/>
    <dgm:cxn modelId="{5E50EDE9-2FD2-43F4-AC6D-D89926457A9A}" type="presOf" srcId="{3389B477-D4CF-4CD6-A610-21D289B81CB5}" destId="{2CC0C1B5-716C-4B3F-B550-DD3C66CDE28F}" srcOrd="0" destOrd="0" presId="urn:microsoft.com/office/officeart/2016/7/layout/VerticalDownArrowProcess"/>
    <dgm:cxn modelId="{CB0FDBEA-6396-4CEC-BAB8-E3F2FC9965C4}" srcId="{0EA45377-DEF7-43DC-856D-88D434F894D3}" destId="{ED8A85AE-350C-4949-8971-5A129D776653}" srcOrd="4" destOrd="0" parTransId="{2FFDEAA4-6212-4AAC-887D-E417301F4470}" sibTransId="{6FB41CE2-9B30-4A95-BC17-2CEDD3CFE7B4}"/>
    <dgm:cxn modelId="{510A05F9-64EC-4F3F-AF71-31394BE12BB8}" type="presOf" srcId="{0BAF6D3A-B108-4233-906C-EA7552F7F40B}" destId="{4D0A0D9B-DD46-43C5-B523-C7DB1863E0C3}" srcOrd="0" destOrd="0" presId="urn:microsoft.com/office/officeart/2016/7/layout/VerticalDownArrowProcess"/>
    <dgm:cxn modelId="{67B364FA-FDF6-4649-B5BE-13187CC30EEF}" type="presOf" srcId="{D7336255-1FF2-4504-B44B-CE700F468D5C}" destId="{94E25CD5-B6F7-4D24-9475-6713BF37A087}" srcOrd="0" destOrd="0" presId="urn:microsoft.com/office/officeart/2016/7/layout/VerticalDownArrowProcess"/>
    <dgm:cxn modelId="{107AA830-6EBF-4579-9FAD-ED30805DF6AE}" type="presParOf" srcId="{54E53447-757A-4ED5-B83C-8C03AD818672}" destId="{3CDEB145-4A8F-412A-ABBF-82A1E6C53DD3}" srcOrd="0" destOrd="0" presId="urn:microsoft.com/office/officeart/2016/7/layout/VerticalDownArrowProcess"/>
    <dgm:cxn modelId="{A1DB0EC0-22BA-4118-AA00-D79D26695969}" type="presParOf" srcId="{3CDEB145-4A8F-412A-ABBF-82A1E6C53DD3}" destId="{11F9A336-16B6-4D5A-A0AD-C6189E228601}" srcOrd="0" destOrd="0" presId="urn:microsoft.com/office/officeart/2016/7/layout/VerticalDownArrowProcess"/>
    <dgm:cxn modelId="{C8A3A39C-D99E-4B7B-948C-FACB6D973ADB}" type="presParOf" srcId="{3CDEB145-4A8F-412A-ABBF-82A1E6C53DD3}" destId="{A431DABD-A350-4553-9968-C772D30E828A}" srcOrd="1" destOrd="0" presId="urn:microsoft.com/office/officeart/2016/7/layout/VerticalDownArrowProcess"/>
    <dgm:cxn modelId="{08605881-A41B-4686-8AE6-0CDB805E7347}" type="presParOf" srcId="{54E53447-757A-4ED5-B83C-8C03AD818672}" destId="{64EC57FA-AD24-4795-9A58-8949BB98419B}" srcOrd="1" destOrd="0" presId="urn:microsoft.com/office/officeart/2016/7/layout/VerticalDownArrowProcess"/>
    <dgm:cxn modelId="{4DD1488B-5764-4B79-A9E3-2F6470D9CE0A}" type="presParOf" srcId="{54E53447-757A-4ED5-B83C-8C03AD818672}" destId="{3B016740-8648-4B01-BBAB-AC4076217DF8}" srcOrd="2" destOrd="0" presId="urn:microsoft.com/office/officeart/2016/7/layout/VerticalDownArrowProcess"/>
    <dgm:cxn modelId="{011C42CB-EF5F-4664-9865-2B5B117DECD3}" type="presParOf" srcId="{3B016740-8648-4B01-BBAB-AC4076217DF8}" destId="{BB65F1E0-7D77-44BC-8201-459AE5E0E456}" srcOrd="0" destOrd="0" presId="urn:microsoft.com/office/officeart/2016/7/layout/VerticalDownArrowProcess"/>
    <dgm:cxn modelId="{5D66301E-CAC3-4BE9-A971-2E241519EAC7}" type="presParOf" srcId="{3B016740-8648-4B01-BBAB-AC4076217DF8}" destId="{7AA354FC-B903-4159-8D45-7AF026135D0E}" srcOrd="1" destOrd="0" presId="urn:microsoft.com/office/officeart/2016/7/layout/VerticalDownArrowProcess"/>
    <dgm:cxn modelId="{65F6878E-76DC-4550-AF82-DDF4C547DCE1}" type="presParOf" srcId="{3B016740-8648-4B01-BBAB-AC4076217DF8}" destId="{82A7859C-491D-41D7-920D-537C23527D8C}" srcOrd="2" destOrd="0" presId="urn:microsoft.com/office/officeart/2016/7/layout/VerticalDownArrowProcess"/>
    <dgm:cxn modelId="{8840EA55-6B87-4449-A62B-CBD8EB62DDA3}" type="presParOf" srcId="{54E53447-757A-4ED5-B83C-8C03AD818672}" destId="{78263C4C-9951-4C10-8EC0-651D0BB2FE37}" srcOrd="3" destOrd="0" presId="urn:microsoft.com/office/officeart/2016/7/layout/VerticalDownArrowProcess"/>
    <dgm:cxn modelId="{FBD61728-01A5-48BC-82FE-0F4D5B0D70C0}" type="presParOf" srcId="{54E53447-757A-4ED5-B83C-8C03AD818672}" destId="{DC590FE6-BAAB-4EB5-B474-9035351DE727}" srcOrd="4" destOrd="0" presId="urn:microsoft.com/office/officeart/2016/7/layout/VerticalDownArrowProcess"/>
    <dgm:cxn modelId="{D22F7FAE-B5D9-4B9C-9B96-62AF4E061240}" type="presParOf" srcId="{DC590FE6-BAAB-4EB5-B474-9035351DE727}" destId="{94E25CD5-B6F7-4D24-9475-6713BF37A087}" srcOrd="0" destOrd="0" presId="urn:microsoft.com/office/officeart/2016/7/layout/VerticalDownArrowProcess"/>
    <dgm:cxn modelId="{91B52EDF-9C04-45B3-8C8E-1DA038452CE9}" type="presParOf" srcId="{DC590FE6-BAAB-4EB5-B474-9035351DE727}" destId="{B0FAC8E7-5B21-434A-8AAD-D6BA02A6B483}" srcOrd="1" destOrd="0" presId="urn:microsoft.com/office/officeart/2016/7/layout/VerticalDownArrowProcess"/>
    <dgm:cxn modelId="{43079707-4031-4760-A1C5-F689CDBE876C}" type="presParOf" srcId="{DC590FE6-BAAB-4EB5-B474-9035351DE727}" destId="{2CC0C1B5-716C-4B3F-B550-DD3C66CDE28F}" srcOrd="2" destOrd="0" presId="urn:microsoft.com/office/officeart/2016/7/layout/VerticalDownArrowProcess"/>
    <dgm:cxn modelId="{FC3AC32E-B917-42ED-B3CA-B08973274E8C}" type="presParOf" srcId="{54E53447-757A-4ED5-B83C-8C03AD818672}" destId="{1FD7A931-4C82-483C-BFA1-25C56F654879}" srcOrd="5" destOrd="0" presId="urn:microsoft.com/office/officeart/2016/7/layout/VerticalDownArrowProcess"/>
    <dgm:cxn modelId="{891AD048-4003-452B-94CD-83F21EAA2244}" type="presParOf" srcId="{54E53447-757A-4ED5-B83C-8C03AD818672}" destId="{20336943-E89A-4A86-9487-F6AFF4B90DA4}" srcOrd="6" destOrd="0" presId="urn:microsoft.com/office/officeart/2016/7/layout/VerticalDownArrowProcess"/>
    <dgm:cxn modelId="{A0B6E152-D0BD-465C-86B5-5D4AAE984F39}" type="presParOf" srcId="{20336943-E89A-4A86-9487-F6AFF4B90DA4}" destId="{186462AE-5EBA-4F81-97CA-9CCA52D5A8AB}" srcOrd="0" destOrd="0" presId="urn:microsoft.com/office/officeart/2016/7/layout/VerticalDownArrowProcess"/>
    <dgm:cxn modelId="{342EAAE6-E20C-41D7-BD58-B5AE29F389B8}" type="presParOf" srcId="{20336943-E89A-4A86-9487-F6AFF4B90DA4}" destId="{4B917F07-A15A-40F7-8FEB-37E3EAC14F5D}" srcOrd="1" destOrd="0" presId="urn:microsoft.com/office/officeart/2016/7/layout/VerticalDownArrowProcess"/>
    <dgm:cxn modelId="{E7900791-9BA0-461F-81A4-350E2D7AFF37}" type="presParOf" srcId="{20336943-E89A-4A86-9487-F6AFF4B90DA4}" destId="{7B922433-7AD1-4692-A7AF-21B369D47C35}" srcOrd="2" destOrd="0" presId="urn:microsoft.com/office/officeart/2016/7/layout/VerticalDownArrowProcess"/>
    <dgm:cxn modelId="{027CF3BD-495F-4DDE-8029-89512B3088B8}" type="presParOf" srcId="{54E53447-757A-4ED5-B83C-8C03AD818672}" destId="{3C4C7522-52E7-4615-98DF-88B6A0FE02EB}" srcOrd="7" destOrd="0" presId="urn:microsoft.com/office/officeart/2016/7/layout/VerticalDownArrowProcess"/>
    <dgm:cxn modelId="{CFFBDAE3-6848-4B0A-A91E-EE634076EDD8}" type="presParOf" srcId="{54E53447-757A-4ED5-B83C-8C03AD818672}" destId="{745780DE-41A7-489D-A22F-D4416E23BC95}" srcOrd="8" destOrd="0" presId="urn:microsoft.com/office/officeart/2016/7/layout/VerticalDownArrowProcess"/>
    <dgm:cxn modelId="{F337E679-7F9B-41EE-83FB-E354BB2BDED7}" type="presParOf" srcId="{745780DE-41A7-489D-A22F-D4416E23BC95}" destId="{20744B28-81CC-4273-A09A-A77432B1221D}" srcOrd="0" destOrd="0" presId="urn:microsoft.com/office/officeart/2016/7/layout/VerticalDownArrowProcess"/>
    <dgm:cxn modelId="{9238A008-6234-484A-8D44-E23B98E5E83F}" type="presParOf" srcId="{745780DE-41A7-489D-A22F-D4416E23BC95}" destId="{4B2789FA-89CC-4C5E-8F75-CC68197FB63F}" srcOrd="1" destOrd="0" presId="urn:microsoft.com/office/officeart/2016/7/layout/VerticalDownArrowProcess"/>
    <dgm:cxn modelId="{51A1797D-5D14-487F-84CD-5ACC0321FAD7}" type="presParOf" srcId="{745780DE-41A7-489D-A22F-D4416E23BC95}" destId="{D0D5BBF3-D980-43E7-BDA5-8ACBE0E14C3E}" srcOrd="2" destOrd="0" presId="urn:microsoft.com/office/officeart/2016/7/layout/VerticalDownArrowProcess"/>
    <dgm:cxn modelId="{1F87ECF3-0423-4B0D-B826-3406250D211F}" type="presParOf" srcId="{54E53447-757A-4ED5-B83C-8C03AD818672}" destId="{98183AF4-7E0C-4E62-BBBB-70AEF52CBD09}" srcOrd="9" destOrd="0" presId="urn:microsoft.com/office/officeart/2016/7/layout/VerticalDownArrowProcess"/>
    <dgm:cxn modelId="{5BFB389D-6ACE-4DF0-B0F3-B8C582F7F35B}" type="presParOf" srcId="{54E53447-757A-4ED5-B83C-8C03AD818672}" destId="{35E82A9D-6A97-468C-A6A6-21BE80932648}" srcOrd="10" destOrd="0" presId="urn:microsoft.com/office/officeart/2016/7/layout/VerticalDownArrowProcess"/>
    <dgm:cxn modelId="{1A967E33-4D24-46AE-A2E2-A55C009FB490}" type="presParOf" srcId="{35E82A9D-6A97-468C-A6A6-21BE80932648}" destId="{19B54B30-87CF-471C-8669-2D3D3157C311}" srcOrd="0" destOrd="0" presId="urn:microsoft.com/office/officeart/2016/7/layout/VerticalDownArrowProcess"/>
    <dgm:cxn modelId="{CFBFF5CA-5E49-446C-95E3-37BB29E1F8A9}" type="presParOf" srcId="{35E82A9D-6A97-468C-A6A6-21BE80932648}" destId="{32277CEE-3E5B-48F9-8F0B-F2306C55DD8D}" srcOrd="1" destOrd="0" presId="urn:microsoft.com/office/officeart/2016/7/layout/VerticalDownArrowProcess"/>
    <dgm:cxn modelId="{31C1E5FD-B75E-4A6B-A34C-1C47918BBB54}" type="presParOf" srcId="{35E82A9D-6A97-468C-A6A6-21BE80932648}" destId="{4D0A0D9B-DD46-43C5-B523-C7DB1863E0C3}"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DF84C4-14E6-4B08-A580-44FA8C235671}"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DC2962-BBA5-46F2-B569-6C999955E365}">
      <dgm:prSet/>
      <dgm:spPr/>
      <dgm:t>
        <a:bodyPr/>
        <a:lstStyle/>
        <a:p>
          <a:pPr>
            <a:lnSpc>
              <a:spcPct val="100000"/>
            </a:lnSpc>
            <a:defRPr b="1"/>
          </a:pPr>
          <a:r>
            <a:rPr lang="en-US"/>
            <a:t>Feb–Sep</a:t>
          </a:r>
          <a:endParaRPr lang="en-US" dirty="0"/>
        </a:p>
      </dgm:t>
    </dgm:pt>
    <dgm:pt modelId="{CB867CD2-B8B7-4B3C-AF92-6F78A5BBCA2F}" type="parTrans" cxnId="{B1D68BBC-2F63-48EE-B49F-865EB96BF9AD}">
      <dgm:prSet/>
      <dgm:spPr/>
      <dgm:t>
        <a:bodyPr/>
        <a:lstStyle/>
        <a:p>
          <a:endParaRPr lang="en-US"/>
        </a:p>
      </dgm:t>
    </dgm:pt>
    <dgm:pt modelId="{E33A28D6-F803-44E8-B86C-9267B69C7E2C}" type="sibTrans" cxnId="{B1D68BBC-2F63-48EE-B49F-865EB96BF9AD}">
      <dgm:prSet/>
      <dgm:spPr/>
      <dgm:t>
        <a:bodyPr/>
        <a:lstStyle/>
        <a:p>
          <a:endParaRPr lang="en-US"/>
        </a:p>
      </dgm:t>
    </dgm:pt>
    <dgm:pt modelId="{0560745E-71FB-432B-A613-B6ED3CB4BD39}">
      <dgm:prSet/>
      <dgm:spPr/>
      <dgm:t>
        <a:bodyPr/>
        <a:lstStyle/>
        <a:p>
          <a:pPr>
            <a:lnSpc>
              <a:spcPct val="100000"/>
            </a:lnSpc>
          </a:pPr>
          <a:r>
            <a:rPr lang="en-US" b="1" dirty="0">
              <a:solidFill>
                <a:srgbClr val="FF0000"/>
              </a:solidFill>
            </a:rPr>
            <a:t>Even Year</a:t>
          </a:r>
          <a:r>
            <a:rPr lang="en-US" dirty="0"/>
            <a:t>: Department Budget Building</a:t>
          </a:r>
        </a:p>
      </dgm:t>
    </dgm:pt>
    <dgm:pt modelId="{176A6B8A-D2EF-4F47-B953-3D7521FC9B1B}" type="parTrans" cxnId="{124934F1-74BA-43E4-9628-0DA02CA948CE}">
      <dgm:prSet/>
      <dgm:spPr/>
      <dgm:t>
        <a:bodyPr/>
        <a:lstStyle/>
        <a:p>
          <a:endParaRPr lang="en-US"/>
        </a:p>
      </dgm:t>
    </dgm:pt>
    <dgm:pt modelId="{01F09A78-DC13-4DEA-B2F9-542A3503DA2E}" type="sibTrans" cxnId="{124934F1-74BA-43E4-9628-0DA02CA948CE}">
      <dgm:prSet/>
      <dgm:spPr/>
      <dgm:t>
        <a:bodyPr/>
        <a:lstStyle/>
        <a:p>
          <a:endParaRPr lang="en-US"/>
        </a:p>
      </dgm:t>
    </dgm:pt>
    <dgm:pt modelId="{9C6FAE22-0581-4614-A02D-55292810F968}">
      <dgm:prSet/>
      <dgm:spPr/>
      <dgm:t>
        <a:bodyPr/>
        <a:lstStyle/>
        <a:p>
          <a:pPr>
            <a:lnSpc>
              <a:spcPct val="100000"/>
            </a:lnSpc>
            <a:defRPr b="1"/>
          </a:pPr>
          <a:r>
            <a:rPr lang="en-US"/>
            <a:t>Oct–Dec</a:t>
          </a:r>
          <a:endParaRPr lang="en-US" dirty="0"/>
        </a:p>
      </dgm:t>
    </dgm:pt>
    <dgm:pt modelId="{A332E649-AE41-4786-AE11-76A8C1DD2A54}" type="parTrans" cxnId="{0C9BAB5F-80CE-45AE-99C3-63DBCE279D35}">
      <dgm:prSet/>
      <dgm:spPr/>
      <dgm:t>
        <a:bodyPr/>
        <a:lstStyle/>
        <a:p>
          <a:endParaRPr lang="en-US"/>
        </a:p>
      </dgm:t>
    </dgm:pt>
    <dgm:pt modelId="{DC62C108-3394-4955-AAF2-71ED262736F9}" type="sibTrans" cxnId="{0C9BAB5F-80CE-45AE-99C3-63DBCE279D35}">
      <dgm:prSet/>
      <dgm:spPr/>
      <dgm:t>
        <a:bodyPr/>
        <a:lstStyle/>
        <a:p>
          <a:endParaRPr lang="en-US"/>
        </a:p>
      </dgm:t>
    </dgm:pt>
    <dgm:pt modelId="{E70D81B2-3977-4E22-8806-92F4421A27BF}">
      <dgm:prSet/>
      <dgm:spPr/>
      <dgm:t>
        <a:bodyPr/>
        <a:lstStyle/>
        <a:p>
          <a:pPr>
            <a:lnSpc>
              <a:spcPct val="100000"/>
            </a:lnSpc>
          </a:pPr>
          <a:r>
            <a:rPr lang="en-US" b="1">
              <a:solidFill>
                <a:srgbClr val="FF0000"/>
              </a:solidFill>
            </a:rPr>
            <a:t>Even Year</a:t>
          </a:r>
          <a:r>
            <a:rPr lang="en-US"/>
            <a:t>: Governor Final Budget Build</a:t>
          </a:r>
          <a:endParaRPr lang="en-US" dirty="0"/>
        </a:p>
      </dgm:t>
    </dgm:pt>
    <dgm:pt modelId="{9EBF02C0-46AD-4A66-852F-6256EE843390}" type="parTrans" cxnId="{48B905A6-6BCD-4D8F-AB9F-83D2405D13C9}">
      <dgm:prSet/>
      <dgm:spPr/>
      <dgm:t>
        <a:bodyPr/>
        <a:lstStyle/>
        <a:p>
          <a:endParaRPr lang="en-US"/>
        </a:p>
      </dgm:t>
    </dgm:pt>
    <dgm:pt modelId="{5E60E566-C09F-4DA6-A6C5-4A07F425735D}" type="sibTrans" cxnId="{48B905A6-6BCD-4D8F-AB9F-83D2405D13C9}">
      <dgm:prSet/>
      <dgm:spPr/>
      <dgm:t>
        <a:bodyPr/>
        <a:lstStyle/>
        <a:p>
          <a:endParaRPr lang="en-US"/>
        </a:p>
      </dgm:t>
    </dgm:pt>
    <dgm:pt modelId="{148D322E-10E2-45EB-A06B-AF10C4366707}">
      <dgm:prSet/>
      <dgm:spPr/>
      <dgm:t>
        <a:bodyPr/>
        <a:lstStyle/>
        <a:p>
          <a:pPr>
            <a:lnSpc>
              <a:spcPct val="100000"/>
            </a:lnSpc>
            <a:defRPr b="1"/>
          </a:pPr>
          <a:r>
            <a:rPr lang="en-US"/>
            <a:t>Feb</a:t>
          </a:r>
        </a:p>
      </dgm:t>
    </dgm:pt>
    <dgm:pt modelId="{57BCA90D-3C2A-411F-8F92-9C4E1CC32BE7}" type="parTrans" cxnId="{01D4A1F8-54F6-42B4-A4EE-D68BA96D6BF4}">
      <dgm:prSet/>
      <dgm:spPr/>
      <dgm:t>
        <a:bodyPr/>
        <a:lstStyle/>
        <a:p>
          <a:endParaRPr lang="en-US"/>
        </a:p>
      </dgm:t>
    </dgm:pt>
    <dgm:pt modelId="{0A917345-463D-4878-A3A7-7E621F217A8D}" type="sibTrans" cxnId="{01D4A1F8-54F6-42B4-A4EE-D68BA96D6BF4}">
      <dgm:prSet/>
      <dgm:spPr/>
      <dgm:t>
        <a:bodyPr/>
        <a:lstStyle/>
        <a:p>
          <a:endParaRPr lang="en-US"/>
        </a:p>
      </dgm:t>
    </dgm:pt>
    <dgm:pt modelId="{B48E9639-F048-413E-9460-1A5E04972995}">
      <dgm:prSet/>
      <dgm:spPr/>
      <dgm:t>
        <a:bodyPr/>
        <a:lstStyle/>
        <a:p>
          <a:pPr>
            <a:lnSpc>
              <a:spcPct val="100000"/>
            </a:lnSpc>
          </a:pPr>
          <a:r>
            <a:rPr lang="en-US" b="1">
              <a:solidFill>
                <a:srgbClr val="3333CC"/>
              </a:solidFill>
            </a:rPr>
            <a:t>Odd Year</a:t>
          </a:r>
          <a:r>
            <a:rPr lang="en-US"/>
            <a:t>: Legislature begins (1</a:t>
          </a:r>
          <a:r>
            <a:rPr lang="en-US" baseline="30000"/>
            <a:t>st</a:t>
          </a:r>
          <a:r>
            <a:rPr lang="en-US"/>
            <a:t> Monday of February)</a:t>
          </a:r>
          <a:endParaRPr lang="en-US" dirty="0"/>
        </a:p>
      </dgm:t>
    </dgm:pt>
    <dgm:pt modelId="{8DB0B945-4046-48E3-BCC5-419FFB669A11}" type="parTrans" cxnId="{A7AE039B-D8EF-4F5D-86AE-79F1C4D7CA6C}">
      <dgm:prSet/>
      <dgm:spPr/>
      <dgm:t>
        <a:bodyPr/>
        <a:lstStyle/>
        <a:p>
          <a:endParaRPr lang="en-US"/>
        </a:p>
      </dgm:t>
    </dgm:pt>
    <dgm:pt modelId="{E03D9B29-D2A8-4341-8A4E-783C2F756E05}" type="sibTrans" cxnId="{A7AE039B-D8EF-4F5D-86AE-79F1C4D7CA6C}">
      <dgm:prSet/>
      <dgm:spPr/>
      <dgm:t>
        <a:bodyPr/>
        <a:lstStyle/>
        <a:p>
          <a:endParaRPr lang="en-US"/>
        </a:p>
      </dgm:t>
    </dgm:pt>
    <dgm:pt modelId="{D736B383-5626-465A-A907-6DBC7281D5FE}">
      <dgm:prSet/>
      <dgm:spPr/>
      <dgm:t>
        <a:bodyPr/>
        <a:lstStyle/>
        <a:p>
          <a:pPr>
            <a:lnSpc>
              <a:spcPct val="100000"/>
            </a:lnSpc>
            <a:defRPr b="1"/>
          </a:pPr>
          <a:r>
            <a:rPr lang="en-US"/>
            <a:t>July</a:t>
          </a:r>
          <a:endParaRPr lang="en-US" dirty="0"/>
        </a:p>
      </dgm:t>
    </dgm:pt>
    <dgm:pt modelId="{F60AC210-A274-4142-8EBC-8B2D5F2338A8}" type="parTrans" cxnId="{CD8A02EF-B40B-43FA-B259-5ECAFC205276}">
      <dgm:prSet/>
      <dgm:spPr/>
      <dgm:t>
        <a:bodyPr/>
        <a:lstStyle/>
        <a:p>
          <a:endParaRPr lang="en-US"/>
        </a:p>
      </dgm:t>
    </dgm:pt>
    <dgm:pt modelId="{7292F5BA-5EAC-4E3D-ACBC-801026395B74}" type="sibTrans" cxnId="{CD8A02EF-B40B-43FA-B259-5ECAFC205276}">
      <dgm:prSet/>
      <dgm:spPr/>
      <dgm:t>
        <a:bodyPr/>
        <a:lstStyle/>
        <a:p>
          <a:endParaRPr lang="en-US"/>
        </a:p>
      </dgm:t>
    </dgm:pt>
    <dgm:pt modelId="{DF92747C-D67E-4413-AEA1-99C1FC2B6BD0}">
      <dgm:prSet/>
      <dgm:spPr/>
      <dgm:t>
        <a:bodyPr/>
        <a:lstStyle/>
        <a:p>
          <a:pPr>
            <a:lnSpc>
              <a:spcPct val="100000"/>
            </a:lnSpc>
          </a:pPr>
          <a:r>
            <a:rPr lang="en-US" b="1">
              <a:solidFill>
                <a:schemeClr val="accent1"/>
              </a:solidFill>
            </a:rPr>
            <a:t>Odd Year</a:t>
          </a:r>
          <a:r>
            <a:rPr lang="en-US">
              <a:solidFill>
                <a:schemeClr val="accent1"/>
              </a:solidFill>
            </a:rPr>
            <a:t>: </a:t>
          </a:r>
          <a:r>
            <a:rPr lang="en-US"/>
            <a:t>Interim Committees begin</a:t>
          </a:r>
          <a:endParaRPr lang="en-US" dirty="0"/>
        </a:p>
      </dgm:t>
    </dgm:pt>
    <dgm:pt modelId="{5940EA11-5A51-4408-86E6-5C5465D5B59B}" type="parTrans" cxnId="{6D89D5DB-C99B-47E0-9DF0-CABA9584045F}">
      <dgm:prSet/>
      <dgm:spPr/>
      <dgm:t>
        <a:bodyPr/>
        <a:lstStyle/>
        <a:p>
          <a:endParaRPr lang="en-US"/>
        </a:p>
      </dgm:t>
    </dgm:pt>
    <dgm:pt modelId="{4BBFBA03-0819-4CC9-8853-BCC9871E9C1C}" type="sibTrans" cxnId="{6D89D5DB-C99B-47E0-9DF0-CABA9584045F}">
      <dgm:prSet/>
      <dgm:spPr/>
      <dgm:t>
        <a:bodyPr/>
        <a:lstStyle/>
        <a:p>
          <a:endParaRPr lang="en-US"/>
        </a:p>
      </dgm:t>
    </dgm:pt>
    <dgm:pt modelId="{2C20B84E-417D-4B98-91DB-A9669BAB77EC}">
      <dgm:prSet/>
      <dgm:spPr/>
      <dgm:t>
        <a:bodyPr/>
        <a:lstStyle/>
        <a:p>
          <a:pPr>
            <a:lnSpc>
              <a:spcPct val="100000"/>
            </a:lnSpc>
            <a:defRPr b="1"/>
          </a:pPr>
          <a:r>
            <a:rPr lang="en-US"/>
            <a:t>June</a:t>
          </a:r>
          <a:endParaRPr lang="en-US" dirty="0"/>
        </a:p>
      </dgm:t>
    </dgm:pt>
    <dgm:pt modelId="{5FC44A6E-BA04-478A-BF17-1C22ECE63A20}" type="parTrans" cxnId="{888A58D1-A535-47E8-B8F8-0F6CCF93E687}">
      <dgm:prSet/>
      <dgm:spPr/>
      <dgm:t>
        <a:bodyPr/>
        <a:lstStyle/>
        <a:p>
          <a:endParaRPr lang="en-US"/>
        </a:p>
      </dgm:t>
    </dgm:pt>
    <dgm:pt modelId="{4B2CCDEA-5A81-4FC3-9BF3-3B3A4307AB11}" type="sibTrans" cxnId="{888A58D1-A535-47E8-B8F8-0F6CCF93E687}">
      <dgm:prSet/>
      <dgm:spPr/>
      <dgm:t>
        <a:bodyPr/>
        <a:lstStyle/>
        <a:p>
          <a:endParaRPr lang="en-US"/>
        </a:p>
      </dgm:t>
    </dgm:pt>
    <dgm:pt modelId="{183E955A-2494-4211-AEFD-CBD2C5B17569}">
      <dgm:prSet/>
      <dgm:spPr/>
      <dgm:t>
        <a:bodyPr/>
        <a:lstStyle/>
        <a:p>
          <a:pPr>
            <a:lnSpc>
              <a:spcPct val="100000"/>
            </a:lnSpc>
          </a:pPr>
          <a:r>
            <a:rPr lang="en-US" b="1" dirty="0">
              <a:solidFill>
                <a:srgbClr val="3333CC"/>
              </a:solidFill>
            </a:rPr>
            <a:t>Odd Year</a:t>
          </a:r>
          <a:r>
            <a:rPr lang="en-US" dirty="0"/>
            <a:t>: Session is completed</a:t>
          </a:r>
        </a:p>
      </dgm:t>
    </dgm:pt>
    <dgm:pt modelId="{B20DBEC8-475A-45CD-854E-ACFEE1C3A96D}" type="parTrans" cxnId="{B7997A0B-B366-4641-A8D3-5B608DA2AAFF}">
      <dgm:prSet/>
      <dgm:spPr/>
      <dgm:t>
        <a:bodyPr/>
        <a:lstStyle/>
        <a:p>
          <a:endParaRPr lang="en-US"/>
        </a:p>
      </dgm:t>
    </dgm:pt>
    <dgm:pt modelId="{ACA34255-35E1-422A-BF7B-26DB39146EE8}" type="sibTrans" cxnId="{B7997A0B-B366-4641-A8D3-5B608DA2AAFF}">
      <dgm:prSet/>
      <dgm:spPr/>
      <dgm:t>
        <a:bodyPr/>
        <a:lstStyle/>
        <a:p>
          <a:endParaRPr lang="en-US"/>
        </a:p>
      </dgm:t>
    </dgm:pt>
    <dgm:pt modelId="{AF8E2F2C-EB19-4EB1-93D3-E7992B31F493}" type="pres">
      <dgm:prSet presAssocID="{83DF84C4-14E6-4B08-A580-44FA8C235671}" presName="root" presStyleCnt="0">
        <dgm:presLayoutVars>
          <dgm:dir/>
          <dgm:resizeHandles val="exact"/>
        </dgm:presLayoutVars>
      </dgm:prSet>
      <dgm:spPr/>
    </dgm:pt>
    <dgm:pt modelId="{1C14D46E-66A2-4F25-AA29-95BB79F51827}" type="pres">
      <dgm:prSet presAssocID="{D736B383-5626-465A-A907-6DBC7281D5FE}" presName="compNode" presStyleCnt="0"/>
      <dgm:spPr/>
    </dgm:pt>
    <dgm:pt modelId="{80100238-D0C8-4671-85B9-092DDEDBFC1E}" type="pres">
      <dgm:prSet presAssocID="{D736B383-5626-465A-A907-6DBC7281D5F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B9590912-7067-49A9-A43C-E671888E33A8}" type="pres">
      <dgm:prSet presAssocID="{D736B383-5626-465A-A907-6DBC7281D5FE}" presName="iconSpace" presStyleCnt="0"/>
      <dgm:spPr/>
    </dgm:pt>
    <dgm:pt modelId="{AEB78165-08C3-4735-8EFD-FB9918B0D500}" type="pres">
      <dgm:prSet presAssocID="{D736B383-5626-465A-A907-6DBC7281D5FE}" presName="parTx" presStyleLbl="revTx" presStyleIdx="0" presStyleCnt="10">
        <dgm:presLayoutVars>
          <dgm:chMax val="0"/>
          <dgm:chPref val="0"/>
        </dgm:presLayoutVars>
      </dgm:prSet>
      <dgm:spPr/>
    </dgm:pt>
    <dgm:pt modelId="{6255FB80-20B7-47C5-8F34-81A5286E620B}" type="pres">
      <dgm:prSet presAssocID="{D736B383-5626-465A-A907-6DBC7281D5FE}" presName="txSpace" presStyleCnt="0"/>
      <dgm:spPr/>
    </dgm:pt>
    <dgm:pt modelId="{863FF154-E259-4617-8F6E-8BD900788C26}" type="pres">
      <dgm:prSet presAssocID="{D736B383-5626-465A-A907-6DBC7281D5FE}" presName="desTx" presStyleLbl="revTx" presStyleIdx="1" presStyleCnt="10">
        <dgm:presLayoutVars/>
      </dgm:prSet>
      <dgm:spPr/>
    </dgm:pt>
    <dgm:pt modelId="{D60AFF8A-5926-47F0-87B9-BD28EF2E24AD}" type="pres">
      <dgm:prSet presAssocID="{7292F5BA-5EAC-4E3D-ACBC-801026395B74}" presName="sibTrans" presStyleCnt="0"/>
      <dgm:spPr/>
    </dgm:pt>
    <dgm:pt modelId="{43AABD47-60A2-4960-8079-E6FDC420E800}" type="pres">
      <dgm:prSet presAssocID="{FDDC2962-BBA5-46F2-B569-6C999955E365}" presName="compNode" presStyleCnt="0"/>
      <dgm:spPr/>
    </dgm:pt>
    <dgm:pt modelId="{E864351D-20DC-46D3-ACE2-F21BD70896F6}" type="pres">
      <dgm:prSet presAssocID="{FDDC2962-BBA5-46F2-B569-6C999955E36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thly calendar"/>
        </a:ext>
      </dgm:extLst>
    </dgm:pt>
    <dgm:pt modelId="{0D285696-DEDE-4F2F-B30A-34C7C5332E11}" type="pres">
      <dgm:prSet presAssocID="{FDDC2962-BBA5-46F2-B569-6C999955E365}" presName="iconSpace" presStyleCnt="0"/>
      <dgm:spPr/>
    </dgm:pt>
    <dgm:pt modelId="{976AE559-90F0-4D33-81CF-96DBA213C019}" type="pres">
      <dgm:prSet presAssocID="{FDDC2962-BBA5-46F2-B569-6C999955E365}" presName="parTx" presStyleLbl="revTx" presStyleIdx="2" presStyleCnt="10">
        <dgm:presLayoutVars>
          <dgm:chMax val="0"/>
          <dgm:chPref val="0"/>
        </dgm:presLayoutVars>
      </dgm:prSet>
      <dgm:spPr/>
    </dgm:pt>
    <dgm:pt modelId="{93E4AB57-DC55-4999-864E-C6C4DE405E98}" type="pres">
      <dgm:prSet presAssocID="{FDDC2962-BBA5-46F2-B569-6C999955E365}" presName="txSpace" presStyleCnt="0"/>
      <dgm:spPr/>
    </dgm:pt>
    <dgm:pt modelId="{D37E9AC5-ABDF-4F51-9D40-98BEF1F3E7BC}" type="pres">
      <dgm:prSet presAssocID="{FDDC2962-BBA5-46F2-B569-6C999955E365}" presName="desTx" presStyleLbl="revTx" presStyleIdx="3" presStyleCnt="10">
        <dgm:presLayoutVars/>
      </dgm:prSet>
      <dgm:spPr/>
    </dgm:pt>
    <dgm:pt modelId="{54EBDC62-E1CF-4354-BDBF-E7835070059B}" type="pres">
      <dgm:prSet presAssocID="{E33A28D6-F803-44E8-B86C-9267B69C7E2C}" presName="sibTrans" presStyleCnt="0"/>
      <dgm:spPr/>
    </dgm:pt>
    <dgm:pt modelId="{63701D01-0037-4BE5-B304-546933E8634D}" type="pres">
      <dgm:prSet presAssocID="{9C6FAE22-0581-4614-A02D-55292810F968}" presName="compNode" presStyleCnt="0"/>
      <dgm:spPr/>
    </dgm:pt>
    <dgm:pt modelId="{CD1CA1B5-7460-4368-84A3-1EDF68E465AB}" type="pres">
      <dgm:prSet presAssocID="{9C6FAE22-0581-4614-A02D-55292810F96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188BB2FB-AB56-40A5-B860-1D3108462649}" type="pres">
      <dgm:prSet presAssocID="{9C6FAE22-0581-4614-A02D-55292810F968}" presName="iconSpace" presStyleCnt="0"/>
      <dgm:spPr/>
    </dgm:pt>
    <dgm:pt modelId="{47ACF4B5-4311-4EA3-9495-AAB876B8B416}" type="pres">
      <dgm:prSet presAssocID="{9C6FAE22-0581-4614-A02D-55292810F968}" presName="parTx" presStyleLbl="revTx" presStyleIdx="4" presStyleCnt="10">
        <dgm:presLayoutVars>
          <dgm:chMax val="0"/>
          <dgm:chPref val="0"/>
        </dgm:presLayoutVars>
      </dgm:prSet>
      <dgm:spPr/>
    </dgm:pt>
    <dgm:pt modelId="{9DC2D34B-E917-4B2D-A33C-40B79A22E36D}" type="pres">
      <dgm:prSet presAssocID="{9C6FAE22-0581-4614-A02D-55292810F968}" presName="txSpace" presStyleCnt="0"/>
      <dgm:spPr/>
    </dgm:pt>
    <dgm:pt modelId="{B75E355F-2721-43DC-B796-05A3C6912CFD}" type="pres">
      <dgm:prSet presAssocID="{9C6FAE22-0581-4614-A02D-55292810F968}" presName="desTx" presStyleLbl="revTx" presStyleIdx="5" presStyleCnt="10">
        <dgm:presLayoutVars/>
      </dgm:prSet>
      <dgm:spPr/>
    </dgm:pt>
    <dgm:pt modelId="{851760AA-7371-408D-8193-C634B000DAD9}" type="pres">
      <dgm:prSet presAssocID="{DC62C108-3394-4955-AAF2-71ED262736F9}" presName="sibTrans" presStyleCnt="0"/>
      <dgm:spPr/>
    </dgm:pt>
    <dgm:pt modelId="{82D2E8F0-B1E1-4D5F-AA70-F0AEA093F0D3}" type="pres">
      <dgm:prSet presAssocID="{148D322E-10E2-45EB-A06B-AF10C4366707}" presName="compNode" presStyleCnt="0"/>
      <dgm:spPr/>
    </dgm:pt>
    <dgm:pt modelId="{14236BE5-8B71-420C-BA70-279E89943011}" type="pres">
      <dgm:prSet presAssocID="{148D322E-10E2-45EB-A06B-AF10C436670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DB869AB9-B0B8-47AF-AEC1-248E5E4F79D1}" type="pres">
      <dgm:prSet presAssocID="{148D322E-10E2-45EB-A06B-AF10C4366707}" presName="iconSpace" presStyleCnt="0"/>
      <dgm:spPr/>
    </dgm:pt>
    <dgm:pt modelId="{50C7BE18-D98F-42BB-B010-A917004B80C6}" type="pres">
      <dgm:prSet presAssocID="{148D322E-10E2-45EB-A06B-AF10C4366707}" presName="parTx" presStyleLbl="revTx" presStyleIdx="6" presStyleCnt="10">
        <dgm:presLayoutVars>
          <dgm:chMax val="0"/>
          <dgm:chPref val="0"/>
        </dgm:presLayoutVars>
      </dgm:prSet>
      <dgm:spPr/>
    </dgm:pt>
    <dgm:pt modelId="{FFE3AB00-0E61-4A80-B8D1-1993DC4BD1C2}" type="pres">
      <dgm:prSet presAssocID="{148D322E-10E2-45EB-A06B-AF10C4366707}" presName="txSpace" presStyleCnt="0"/>
      <dgm:spPr/>
    </dgm:pt>
    <dgm:pt modelId="{D25CE95B-F580-4072-9A1C-CA1A3A936CF4}" type="pres">
      <dgm:prSet presAssocID="{148D322E-10E2-45EB-A06B-AF10C4366707}" presName="desTx" presStyleLbl="revTx" presStyleIdx="7" presStyleCnt="10">
        <dgm:presLayoutVars/>
      </dgm:prSet>
      <dgm:spPr/>
    </dgm:pt>
    <dgm:pt modelId="{5309D984-FFDF-4766-9D7D-EDAA237D34D1}" type="pres">
      <dgm:prSet presAssocID="{0A917345-463D-4878-A3A7-7E621F217A8D}" presName="sibTrans" presStyleCnt="0"/>
      <dgm:spPr/>
    </dgm:pt>
    <dgm:pt modelId="{FB9EF130-BAE1-4BD8-93C2-D7E4C77F6AE7}" type="pres">
      <dgm:prSet presAssocID="{2C20B84E-417D-4B98-91DB-A9669BAB77EC}" presName="compNode" presStyleCnt="0"/>
      <dgm:spPr/>
    </dgm:pt>
    <dgm:pt modelId="{274F7D98-DCD2-4B04-8809-23D67B79A85F}" type="pres">
      <dgm:prSet presAssocID="{2C20B84E-417D-4B98-91DB-A9669BAB77E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lackboard"/>
        </a:ext>
      </dgm:extLst>
    </dgm:pt>
    <dgm:pt modelId="{BBC56622-6E9D-499E-BF79-927CE9818503}" type="pres">
      <dgm:prSet presAssocID="{2C20B84E-417D-4B98-91DB-A9669BAB77EC}" presName="iconSpace" presStyleCnt="0"/>
      <dgm:spPr/>
    </dgm:pt>
    <dgm:pt modelId="{659B5815-80B6-4A82-AD95-816BAF9B5F20}" type="pres">
      <dgm:prSet presAssocID="{2C20B84E-417D-4B98-91DB-A9669BAB77EC}" presName="parTx" presStyleLbl="revTx" presStyleIdx="8" presStyleCnt="10">
        <dgm:presLayoutVars>
          <dgm:chMax val="0"/>
          <dgm:chPref val="0"/>
        </dgm:presLayoutVars>
      </dgm:prSet>
      <dgm:spPr/>
    </dgm:pt>
    <dgm:pt modelId="{86AB6098-4BBF-4CAF-A8FA-62D3CEF04C04}" type="pres">
      <dgm:prSet presAssocID="{2C20B84E-417D-4B98-91DB-A9669BAB77EC}" presName="txSpace" presStyleCnt="0"/>
      <dgm:spPr/>
    </dgm:pt>
    <dgm:pt modelId="{64B784BF-49AD-415D-9951-3F3EBF0CEB99}" type="pres">
      <dgm:prSet presAssocID="{2C20B84E-417D-4B98-91DB-A9669BAB77EC}" presName="desTx" presStyleLbl="revTx" presStyleIdx="9" presStyleCnt="10">
        <dgm:presLayoutVars/>
      </dgm:prSet>
      <dgm:spPr/>
    </dgm:pt>
  </dgm:ptLst>
  <dgm:cxnLst>
    <dgm:cxn modelId="{B7997A0B-B366-4641-A8D3-5B608DA2AAFF}" srcId="{2C20B84E-417D-4B98-91DB-A9669BAB77EC}" destId="{183E955A-2494-4211-AEFD-CBD2C5B17569}" srcOrd="0" destOrd="0" parTransId="{B20DBEC8-475A-45CD-854E-ACFEE1C3A96D}" sibTransId="{ACA34255-35E1-422A-BF7B-26DB39146EE8}"/>
    <dgm:cxn modelId="{63CD9F18-95F7-48E0-947A-0E421055C7E0}" type="presOf" srcId="{E70D81B2-3977-4E22-8806-92F4421A27BF}" destId="{B75E355F-2721-43DC-B796-05A3C6912CFD}" srcOrd="0" destOrd="0" presId="urn:microsoft.com/office/officeart/2018/5/layout/CenteredIconLabelDescriptionList"/>
    <dgm:cxn modelId="{57F01922-FF08-4FDE-AC19-8FB1E01B9447}" type="presOf" srcId="{B48E9639-F048-413E-9460-1A5E04972995}" destId="{D25CE95B-F580-4072-9A1C-CA1A3A936CF4}" srcOrd="0" destOrd="0" presId="urn:microsoft.com/office/officeart/2018/5/layout/CenteredIconLabelDescriptionList"/>
    <dgm:cxn modelId="{7EC4852C-78BD-4DE5-8160-B67BA950654E}" type="presOf" srcId="{D736B383-5626-465A-A907-6DBC7281D5FE}" destId="{AEB78165-08C3-4735-8EFD-FB9918B0D500}" srcOrd="0" destOrd="0" presId="urn:microsoft.com/office/officeart/2018/5/layout/CenteredIconLabelDescriptionList"/>
    <dgm:cxn modelId="{96FBC939-9212-413D-B558-CE2F417E4865}" type="presOf" srcId="{2C20B84E-417D-4B98-91DB-A9669BAB77EC}" destId="{659B5815-80B6-4A82-AD95-816BAF9B5F20}" srcOrd="0" destOrd="0" presId="urn:microsoft.com/office/officeart/2018/5/layout/CenteredIconLabelDescriptionList"/>
    <dgm:cxn modelId="{0C9BAB5F-80CE-45AE-99C3-63DBCE279D35}" srcId="{83DF84C4-14E6-4B08-A580-44FA8C235671}" destId="{9C6FAE22-0581-4614-A02D-55292810F968}" srcOrd="2" destOrd="0" parTransId="{A332E649-AE41-4786-AE11-76A8C1DD2A54}" sibTransId="{DC62C108-3394-4955-AAF2-71ED262736F9}"/>
    <dgm:cxn modelId="{CB0D6F63-8116-4E30-80CD-B0F1E63171B7}" type="presOf" srcId="{183E955A-2494-4211-AEFD-CBD2C5B17569}" destId="{64B784BF-49AD-415D-9951-3F3EBF0CEB99}" srcOrd="0" destOrd="0" presId="urn:microsoft.com/office/officeart/2018/5/layout/CenteredIconLabelDescriptionList"/>
    <dgm:cxn modelId="{66F46749-00BF-4561-B439-7412D3F27073}" type="presOf" srcId="{148D322E-10E2-45EB-A06B-AF10C4366707}" destId="{50C7BE18-D98F-42BB-B010-A917004B80C6}" srcOrd="0" destOrd="0" presId="urn:microsoft.com/office/officeart/2018/5/layout/CenteredIconLabelDescriptionList"/>
    <dgm:cxn modelId="{79710A59-125B-4B62-9E37-169459296D75}" type="presOf" srcId="{FDDC2962-BBA5-46F2-B569-6C999955E365}" destId="{976AE559-90F0-4D33-81CF-96DBA213C019}" srcOrd="0" destOrd="0" presId="urn:microsoft.com/office/officeart/2018/5/layout/CenteredIconLabelDescriptionList"/>
    <dgm:cxn modelId="{8DE2207C-EAC3-48BA-88A9-1B8E3CCFF101}" type="presOf" srcId="{9C6FAE22-0581-4614-A02D-55292810F968}" destId="{47ACF4B5-4311-4EA3-9495-AAB876B8B416}" srcOrd="0" destOrd="0" presId="urn:microsoft.com/office/officeart/2018/5/layout/CenteredIconLabelDescriptionList"/>
    <dgm:cxn modelId="{15D6E394-5DAB-46B8-90D9-7E8B2E928EE8}" type="presOf" srcId="{0560745E-71FB-432B-A613-B6ED3CB4BD39}" destId="{D37E9AC5-ABDF-4F51-9D40-98BEF1F3E7BC}" srcOrd="0" destOrd="0" presId="urn:microsoft.com/office/officeart/2018/5/layout/CenteredIconLabelDescriptionList"/>
    <dgm:cxn modelId="{A7AE039B-D8EF-4F5D-86AE-79F1C4D7CA6C}" srcId="{148D322E-10E2-45EB-A06B-AF10C4366707}" destId="{B48E9639-F048-413E-9460-1A5E04972995}" srcOrd="0" destOrd="0" parTransId="{8DB0B945-4046-48E3-BCC5-419FFB669A11}" sibTransId="{E03D9B29-D2A8-4341-8A4E-783C2F756E05}"/>
    <dgm:cxn modelId="{48B905A6-6BCD-4D8F-AB9F-83D2405D13C9}" srcId="{9C6FAE22-0581-4614-A02D-55292810F968}" destId="{E70D81B2-3977-4E22-8806-92F4421A27BF}" srcOrd="0" destOrd="0" parTransId="{9EBF02C0-46AD-4A66-852F-6256EE843390}" sibTransId="{5E60E566-C09F-4DA6-A6C5-4A07F425735D}"/>
    <dgm:cxn modelId="{C869B1BB-25B2-4A49-BE2D-5A0195C773F0}" type="presOf" srcId="{DF92747C-D67E-4413-AEA1-99C1FC2B6BD0}" destId="{863FF154-E259-4617-8F6E-8BD900788C26}" srcOrd="0" destOrd="0" presId="urn:microsoft.com/office/officeart/2018/5/layout/CenteredIconLabelDescriptionList"/>
    <dgm:cxn modelId="{B1D68BBC-2F63-48EE-B49F-865EB96BF9AD}" srcId="{83DF84C4-14E6-4B08-A580-44FA8C235671}" destId="{FDDC2962-BBA5-46F2-B569-6C999955E365}" srcOrd="1" destOrd="0" parTransId="{CB867CD2-B8B7-4B3C-AF92-6F78A5BBCA2F}" sibTransId="{E33A28D6-F803-44E8-B86C-9267B69C7E2C}"/>
    <dgm:cxn modelId="{888A58D1-A535-47E8-B8F8-0F6CCF93E687}" srcId="{83DF84C4-14E6-4B08-A580-44FA8C235671}" destId="{2C20B84E-417D-4B98-91DB-A9669BAB77EC}" srcOrd="4" destOrd="0" parTransId="{5FC44A6E-BA04-478A-BF17-1C22ECE63A20}" sibTransId="{4B2CCDEA-5A81-4FC3-9BF3-3B3A4307AB11}"/>
    <dgm:cxn modelId="{6D89D5DB-C99B-47E0-9DF0-CABA9584045F}" srcId="{D736B383-5626-465A-A907-6DBC7281D5FE}" destId="{DF92747C-D67E-4413-AEA1-99C1FC2B6BD0}" srcOrd="0" destOrd="0" parTransId="{5940EA11-5A51-4408-86E6-5C5465D5B59B}" sibTransId="{4BBFBA03-0819-4CC9-8853-BCC9871E9C1C}"/>
    <dgm:cxn modelId="{2BA288E7-8C0B-49C4-9286-9E8B65BABC04}" type="presOf" srcId="{83DF84C4-14E6-4B08-A580-44FA8C235671}" destId="{AF8E2F2C-EB19-4EB1-93D3-E7992B31F493}" srcOrd="0" destOrd="0" presId="urn:microsoft.com/office/officeart/2018/5/layout/CenteredIconLabelDescriptionList"/>
    <dgm:cxn modelId="{CD8A02EF-B40B-43FA-B259-5ECAFC205276}" srcId="{83DF84C4-14E6-4B08-A580-44FA8C235671}" destId="{D736B383-5626-465A-A907-6DBC7281D5FE}" srcOrd="0" destOrd="0" parTransId="{F60AC210-A274-4142-8EBC-8B2D5F2338A8}" sibTransId="{7292F5BA-5EAC-4E3D-ACBC-801026395B74}"/>
    <dgm:cxn modelId="{124934F1-74BA-43E4-9628-0DA02CA948CE}" srcId="{FDDC2962-BBA5-46F2-B569-6C999955E365}" destId="{0560745E-71FB-432B-A613-B6ED3CB4BD39}" srcOrd="0" destOrd="0" parTransId="{176A6B8A-D2EF-4F47-B953-3D7521FC9B1B}" sibTransId="{01F09A78-DC13-4DEA-B2F9-542A3503DA2E}"/>
    <dgm:cxn modelId="{01D4A1F8-54F6-42B4-A4EE-D68BA96D6BF4}" srcId="{83DF84C4-14E6-4B08-A580-44FA8C235671}" destId="{148D322E-10E2-45EB-A06B-AF10C4366707}" srcOrd="3" destOrd="0" parTransId="{57BCA90D-3C2A-411F-8F92-9C4E1CC32BE7}" sibTransId="{0A917345-463D-4878-A3A7-7E621F217A8D}"/>
    <dgm:cxn modelId="{E3E0B8D3-6002-487B-B781-20357EAF3EFA}" type="presParOf" srcId="{AF8E2F2C-EB19-4EB1-93D3-E7992B31F493}" destId="{1C14D46E-66A2-4F25-AA29-95BB79F51827}" srcOrd="0" destOrd="0" presId="urn:microsoft.com/office/officeart/2018/5/layout/CenteredIconLabelDescriptionList"/>
    <dgm:cxn modelId="{8C1CDA4D-334E-4416-9DCC-B79280689AE0}" type="presParOf" srcId="{1C14D46E-66A2-4F25-AA29-95BB79F51827}" destId="{80100238-D0C8-4671-85B9-092DDEDBFC1E}" srcOrd="0" destOrd="0" presId="urn:microsoft.com/office/officeart/2018/5/layout/CenteredIconLabelDescriptionList"/>
    <dgm:cxn modelId="{1B4990D9-3F96-4A8D-83A5-049473015C3A}" type="presParOf" srcId="{1C14D46E-66A2-4F25-AA29-95BB79F51827}" destId="{B9590912-7067-49A9-A43C-E671888E33A8}" srcOrd="1" destOrd="0" presId="urn:microsoft.com/office/officeart/2018/5/layout/CenteredIconLabelDescriptionList"/>
    <dgm:cxn modelId="{34235CDF-9856-448C-892E-117F1394DA60}" type="presParOf" srcId="{1C14D46E-66A2-4F25-AA29-95BB79F51827}" destId="{AEB78165-08C3-4735-8EFD-FB9918B0D500}" srcOrd="2" destOrd="0" presId="urn:microsoft.com/office/officeart/2018/5/layout/CenteredIconLabelDescriptionList"/>
    <dgm:cxn modelId="{EF0D929D-D1CB-491C-883E-1C35122E3A75}" type="presParOf" srcId="{1C14D46E-66A2-4F25-AA29-95BB79F51827}" destId="{6255FB80-20B7-47C5-8F34-81A5286E620B}" srcOrd="3" destOrd="0" presId="urn:microsoft.com/office/officeart/2018/5/layout/CenteredIconLabelDescriptionList"/>
    <dgm:cxn modelId="{606266EA-1ED1-451C-B595-494B060958BF}" type="presParOf" srcId="{1C14D46E-66A2-4F25-AA29-95BB79F51827}" destId="{863FF154-E259-4617-8F6E-8BD900788C26}" srcOrd="4" destOrd="0" presId="urn:microsoft.com/office/officeart/2018/5/layout/CenteredIconLabelDescriptionList"/>
    <dgm:cxn modelId="{A056CCA3-968A-4ACA-A2C8-04ABECFE84C9}" type="presParOf" srcId="{AF8E2F2C-EB19-4EB1-93D3-E7992B31F493}" destId="{D60AFF8A-5926-47F0-87B9-BD28EF2E24AD}" srcOrd="1" destOrd="0" presId="urn:microsoft.com/office/officeart/2018/5/layout/CenteredIconLabelDescriptionList"/>
    <dgm:cxn modelId="{EAE59FD1-929B-46E6-A4D0-9849A045E618}" type="presParOf" srcId="{AF8E2F2C-EB19-4EB1-93D3-E7992B31F493}" destId="{43AABD47-60A2-4960-8079-E6FDC420E800}" srcOrd="2" destOrd="0" presId="urn:microsoft.com/office/officeart/2018/5/layout/CenteredIconLabelDescriptionList"/>
    <dgm:cxn modelId="{4C1D3776-143F-4BFE-B313-05778C675CC8}" type="presParOf" srcId="{43AABD47-60A2-4960-8079-E6FDC420E800}" destId="{E864351D-20DC-46D3-ACE2-F21BD70896F6}" srcOrd="0" destOrd="0" presId="urn:microsoft.com/office/officeart/2018/5/layout/CenteredIconLabelDescriptionList"/>
    <dgm:cxn modelId="{E38ADC75-F390-4EF2-8E95-C6A3FEE72889}" type="presParOf" srcId="{43AABD47-60A2-4960-8079-E6FDC420E800}" destId="{0D285696-DEDE-4F2F-B30A-34C7C5332E11}" srcOrd="1" destOrd="0" presId="urn:microsoft.com/office/officeart/2018/5/layout/CenteredIconLabelDescriptionList"/>
    <dgm:cxn modelId="{EC24AAAB-54D6-4132-A1EF-98E47CDA72C8}" type="presParOf" srcId="{43AABD47-60A2-4960-8079-E6FDC420E800}" destId="{976AE559-90F0-4D33-81CF-96DBA213C019}" srcOrd="2" destOrd="0" presId="urn:microsoft.com/office/officeart/2018/5/layout/CenteredIconLabelDescriptionList"/>
    <dgm:cxn modelId="{4B3AF429-B7BB-4003-9620-9B4B34D13730}" type="presParOf" srcId="{43AABD47-60A2-4960-8079-E6FDC420E800}" destId="{93E4AB57-DC55-4999-864E-C6C4DE405E98}" srcOrd="3" destOrd="0" presId="urn:microsoft.com/office/officeart/2018/5/layout/CenteredIconLabelDescriptionList"/>
    <dgm:cxn modelId="{D66A1311-F8B2-40B0-A087-7614FAFA0F2F}" type="presParOf" srcId="{43AABD47-60A2-4960-8079-E6FDC420E800}" destId="{D37E9AC5-ABDF-4F51-9D40-98BEF1F3E7BC}" srcOrd="4" destOrd="0" presId="urn:microsoft.com/office/officeart/2018/5/layout/CenteredIconLabelDescriptionList"/>
    <dgm:cxn modelId="{3E8991D4-405B-405B-82FF-0ABC4EA90F8A}" type="presParOf" srcId="{AF8E2F2C-EB19-4EB1-93D3-E7992B31F493}" destId="{54EBDC62-E1CF-4354-BDBF-E7835070059B}" srcOrd="3" destOrd="0" presId="urn:microsoft.com/office/officeart/2018/5/layout/CenteredIconLabelDescriptionList"/>
    <dgm:cxn modelId="{22CBDEEF-7FF7-4C55-B439-8B6E129BEE62}" type="presParOf" srcId="{AF8E2F2C-EB19-4EB1-93D3-E7992B31F493}" destId="{63701D01-0037-4BE5-B304-546933E8634D}" srcOrd="4" destOrd="0" presId="urn:microsoft.com/office/officeart/2018/5/layout/CenteredIconLabelDescriptionList"/>
    <dgm:cxn modelId="{FED7F01C-2A05-44AD-BEEE-2DEA98DCC9E4}" type="presParOf" srcId="{63701D01-0037-4BE5-B304-546933E8634D}" destId="{CD1CA1B5-7460-4368-84A3-1EDF68E465AB}" srcOrd="0" destOrd="0" presId="urn:microsoft.com/office/officeart/2018/5/layout/CenteredIconLabelDescriptionList"/>
    <dgm:cxn modelId="{5B2F7055-E508-4707-8FF1-B96620843675}" type="presParOf" srcId="{63701D01-0037-4BE5-B304-546933E8634D}" destId="{188BB2FB-AB56-40A5-B860-1D3108462649}" srcOrd="1" destOrd="0" presId="urn:microsoft.com/office/officeart/2018/5/layout/CenteredIconLabelDescriptionList"/>
    <dgm:cxn modelId="{D1470315-4017-4F1F-A835-87A51742AD8B}" type="presParOf" srcId="{63701D01-0037-4BE5-B304-546933E8634D}" destId="{47ACF4B5-4311-4EA3-9495-AAB876B8B416}" srcOrd="2" destOrd="0" presId="urn:microsoft.com/office/officeart/2018/5/layout/CenteredIconLabelDescriptionList"/>
    <dgm:cxn modelId="{5CCEA0AF-782A-48CD-B7C9-45B587ECF4ED}" type="presParOf" srcId="{63701D01-0037-4BE5-B304-546933E8634D}" destId="{9DC2D34B-E917-4B2D-A33C-40B79A22E36D}" srcOrd="3" destOrd="0" presId="urn:microsoft.com/office/officeart/2018/5/layout/CenteredIconLabelDescriptionList"/>
    <dgm:cxn modelId="{34901386-70C4-4416-ADC6-4C7641179432}" type="presParOf" srcId="{63701D01-0037-4BE5-B304-546933E8634D}" destId="{B75E355F-2721-43DC-B796-05A3C6912CFD}" srcOrd="4" destOrd="0" presId="urn:microsoft.com/office/officeart/2018/5/layout/CenteredIconLabelDescriptionList"/>
    <dgm:cxn modelId="{F9FCE785-3933-45B4-AEC9-620CD4B33E2D}" type="presParOf" srcId="{AF8E2F2C-EB19-4EB1-93D3-E7992B31F493}" destId="{851760AA-7371-408D-8193-C634B000DAD9}" srcOrd="5" destOrd="0" presId="urn:microsoft.com/office/officeart/2018/5/layout/CenteredIconLabelDescriptionList"/>
    <dgm:cxn modelId="{A5B24967-9027-405B-B6B3-EC306AD35A68}" type="presParOf" srcId="{AF8E2F2C-EB19-4EB1-93D3-E7992B31F493}" destId="{82D2E8F0-B1E1-4D5F-AA70-F0AEA093F0D3}" srcOrd="6" destOrd="0" presId="urn:microsoft.com/office/officeart/2018/5/layout/CenteredIconLabelDescriptionList"/>
    <dgm:cxn modelId="{19D9A7F7-32E4-45FB-94BD-9FFC1F328401}" type="presParOf" srcId="{82D2E8F0-B1E1-4D5F-AA70-F0AEA093F0D3}" destId="{14236BE5-8B71-420C-BA70-279E89943011}" srcOrd="0" destOrd="0" presId="urn:microsoft.com/office/officeart/2018/5/layout/CenteredIconLabelDescriptionList"/>
    <dgm:cxn modelId="{8A117774-7308-4CC0-9206-846E5AFEEBD7}" type="presParOf" srcId="{82D2E8F0-B1E1-4D5F-AA70-F0AEA093F0D3}" destId="{DB869AB9-B0B8-47AF-AEC1-248E5E4F79D1}" srcOrd="1" destOrd="0" presId="urn:microsoft.com/office/officeart/2018/5/layout/CenteredIconLabelDescriptionList"/>
    <dgm:cxn modelId="{7DA39E96-8915-4680-ADA1-46F78E3D7A73}" type="presParOf" srcId="{82D2E8F0-B1E1-4D5F-AA70-F0AEA093F0D3}" destId="{50C7BE18-D98F-42BB-B010-A917004B80C6}" srcOrd="2" destOrd="0" presId="urn:microsoft.com/office/officeart/2018/5/layout/CenteredIconLabelDescriptionList"/>
    <dgm:cxn modelId="{BE1ED23E-0E8B-4DF4-BCF1-CDBB7AE04E14}" type="presParOf" srcId="{82D2E8F0-B1E1-4D5F-AA70-F0AEA093F0D3}" destId="{FFE3AB00-0E61-4A80-B8D1-1993DC4BD1C2}" srcOrd="3" destOrd="0" presId="urn:microsoft.com/office/officeart/2018/5/layout/CenteredIconLabelDescriptionList"/>
    <dgm:cxn modelId="{2848D6FE-BDCD-43BD-9C65-80618CB2569C}" type="presParOf" srcId="{82D2E8F0-B1E1-4D5F-AA70-F0AEA093F0D3}" destId="{D25CE95B-F580-4072-9A1C-CA1A3A936CF4}" srcOrd="4" destOrd="0" presId="urn:microsoft.com/office/officeart/2018/5/layout/CenteredIconLabelDescriptionList"/>
    <dgm:cxn modelId="{E88C886D-E931-4E08-8F26-55B4F69FD228}" type="presParOf" srcId="{AF8E2F2C-EB19-4EB1-93D3-E7992B31F493}" destId="{5309D984-FFDF-4766-9D7D-EDAA237D34D1}" srcOrd="7" destOrd="0" presId="urn:microsoft.com/office/officeart/2018/5/layout/CenteredIconLabelDescriptionList"/>
    <dgm:cxn modelId="{DA84F256-A243-4729-9F58-B0AA63C53EB9}" type="presParOf" srcId="{AF8E2F2C-EB19-4EB1-93D3-E7992B31F493}" destId="{FB9EF130-BAE1-4BD8-93C2-D7E4C77F6AE7}" srcOrd="8" destOrd="0" presId="urn:microsoft.com/office/officeart/2018/5/layout/CenteredIconLabelDescriptionList"/>
    <dgm:cxn modelId="{EFF3087C-081C-4F46-921F-6FC44B5B4EC8}" type="presParOf" srcId="{FB9EF130-BAE1-4BD8-93C2-D7E4C77F6AE7}" destId="{274F7D98-DCD2-4B04-8809-23D67B79A85F}" srcOrd="0" destOrd="0" presId="urn:microsoft.com/office/officeart/2018/5/layout/CenteredIconLabelDescriptionList"/>
    <dgm:cxn modelId="{FA1794D9-EF01-40A3-8112-525F5D0A4656}" type="presParOf" srcId="{FB9EF130-BAE1-4BD8-93C2-D7E4C77F6AE7}" destId="{BBC56622-6E9D-499E-BF79-927CE9818503}" srcOrd="1" destOrd="0" presId="urn:microsoft.com/office/officeart/2018/5/layout/CenteredIconLabelDescriptionList"/>
    <dgm:cxn modelId="{92D074B3-D3E6-4217-AC0D-CF3F9C385E6B}" type="presParOf" srcId="{FB9EF130-BAE1-4BD8-93C2-D7E4C77F6AE7}" destId="{659B5815-80B6-4A82-AD95-816BAF9B5F20}" srcOrd="2" destOrd="0" presId="urn:microsoft.com/office/officeart/2018/5/layout/CenteredIconLabelDescriptionList"/>
    <dgm:cxn modelId="{CBF7A15E-FF0E-4BBF-8C59-2ACFA50CFBB2}" type="presParOf" srcId="{FB9EF130-BAE1-4BD8-93C2-D7E4C77F6AE7}" destId="{86AB6098-4BBF-4CAF-A8FA-62D3CEF04C04}" srcOrd="3" destOrd="0" presId="urn:microsoft.com/office/officeart/2018/5/layout/CenteredIconLabelDescriptionList"/>
    <dgm:cxn modelId="{9BF8C9F2-F6D2-438B-8693-ACC998B77732}" type="presParOf" srcId="{FB9EF130-BAE1-4BD8-93C2-D7E4C77F6AE7}" destId="{64B784BF-49AD-415D-9951-3F3EBF0CEB99}"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E7FB0-65DF-48F0-8E62-DA7375C02EBA}">
      <dsp:nvSpPr>
        <dsp:cNvPr id="0" name=""/>
        <dsp:cNvSpPr/>
      </dsp:nvSpPr>
      <dsp:spPr>
        <a:xfrm>
          <a:off x="41" y="265513"/>
          <a:ext cx="3997911" cy="604800"/>
        </a:xfrm>
        <a:prstGeom prst="rect">
          <a:avLst/>
        </a:prstGeom>
        <a:solidFill>
          <a:schemeClr val="bg1">
            <a:lumMod val="5000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t>Mission Statement</a:t>
          </a:r>
          <a:endParaRPr lang="en-US" sz="2100" kern="1200" dirty="0"/>
        </a:p>
      </dsp:txBody>
      <dsp:txXfrm>
        <a:off x="41" y="265513"/>
        <a:ext cx="3997911" cy="604800"/>
      </dsp:txXfrm>
    </dsp:sp>
    <dsp:sp modelId="{E7941847-67F0-43DE-948C-3543DD5FF908}">
      <dsp:nvSpPr>
        <dsp:cNvPr id="0" name=""/>
        <dsp:cNvSpPr/>
      </dsp:nvSpPr>
      <dsp:spPr>
        <a:xfrm>
          <a:off x="41" y="870313"/>
          <a:ext cx="3997911" cy="321551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“The Nevada Commission for Persons Who Are Deaf, Hard of Hearing or Speech Impaired will advocate for and support the goal that all Nevada citizens have equal and full access to resources, services and opportunities in all aspects of community life.” </a:t>
          </a:r>
        </a:p>
      </dsp:txBody>
      <dsp:txXfrm>
        <a:off x="41" y="870313"/>
        <a:ext cx="3997911" cy="3215510"/>
      </dsp:txXfrm>
    </dsp:sp>
    <dsp:sp modelId="{B80AF6CF-1693-441C-91FD-5BDC05525CD7}">
      <dsp:nvSpPr>
        <dsp:cNvPr id="0" name=""/>
        <dsp:cNvSpPr/>
      </dsp:nvSpPr>
      <dsp:spPr>
        <a:xfrm>
          <a:off x="4557701" y="294695"/>
          <a:ext cx="3997911" cy="604800"/>
        </a:xfrm>
        <a:prstGeom prst="rect">
          <a:avLst/>
        </a:prstGeom>
        <a:solidFill>
          <a:schemeClr val="accent2">
            <a:lumMod val="5000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t>Vision Statement</a:t>
          </a:r>
          <a:endParaRPr lang="en-US" sz="2100" kern="1200" dirty="0"/>
        </a:p>
      </dsp:txBody>
      <dsp:txXfrm>
        <a:off x="4557701" y="294695"/>
        <a:ext cx="3997911" cy="604800"/>
      </dsp:txXfrm>
    </dsp:sp>
    <dsp:sp modelId="{37BD899D-6351-4DC0-A4ED-9D3D4E2ECA6C}">
      <dsp:nvSpPr>
        <dsp:cNvPr id="0" name=""/>
        <dsp:cNvSpPr/>
      </dsp:nvSpPr>
      <dsp:spPr>
        <a:xfrm>
          <a:off x="4557661" y="870313"/>
          <a:ext cx="3997911" cy="3215510"/>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a:t>“All Nevada residents who are Deaf, Hard of Hearing and Persons with speech disabilities along with their families and professionals who support them have timely access to information, effective communication, education, and services that promote choice and independence.” </a:t>
          </a:r>
        </a:p>
      </dsp:txBody>
      <dsp:txXfrm>
        <a:off x="4557661" y="870313"/>
        <a:ext cx="3997911" cy="3215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45E18-26E5-4D3C-99A8-57B93815542F}">
      <dsp:nvSpPr>
        <dsp:cNvPr id="0" name=""/>
        <dsp:cNvSpPr/>
      </dsp:nvSpPr>
      <dsp:spPr>
        <a:xfrm rot="5400000">
          <a:off x="2890636" y="546047"/>
          <a:ext cx="1898487" cy="1651683"/>
        </a:xfrm>
        <a:prstGeom prst="hexagon">
          <a:avLst>
            <a:gd name="adj" fmla="val 25000"/>
            <a:gd name="vf" fmla="val 11547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100000"/>
            </a:lnSpc>
            <a:spcBef>
              <a:spcPct val="0"/>
            </a:spcBef>
            <a:spcAft>
              <a:spcPct val="35000"/>
            </a:spcAft>
            <a:buNone/>
          </a:pPr>
          <a:r>
            <a:rPr lang="en-US" sz="1500" kern="1200" dirty="0">
              <a:solidFill>
                <a:schemeClr val="tx1"/>
              </a:solidFill>
            </a:rPr>
            <a:t>Access</a:t>
          </a:r>
        </a:p>
      </dsp:txBody>
      <dsp:txXfrm rot="-5400000">
        <a:off x="3271425" y="718494"/>
        <a:ext cx="1136909" cy="1306792"/>
      </dsp:txXfrm>
    </dsp:sp>
    <dsp:sp modelId="{3331BD7E-B158-4A66-9D10-D33F18FEAE38}">
      <dsp:nvSpPr>
        <dsp:cNvPr id="0" name=""/>
        <dsp:cNvSpPr/>
      </dsp:nvSpPr>
      <dsp:spPr>
        <a:xfrm>
          <a:off x="4715842" y="802343"/>
          <a:ext cx="2118711" cy="1139092"/>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100000"/>
            </a:lnSpc>
            <a:spcBef>
              <a:spcPct val="0"/>
            </a:spcBef>
            <a:spcAft>
              <a:spcPct val="35000"/>
            </a:spcAft>
            <a:buNone/>
          </a:pPr>
          <a:r>
            <a:rPr lang="en-US" sz="1500" kern="1200" dirty="0"/>
            <a:t>To resources, services, and opportunities in all aspects of community life.</a:t>
          </a:r>
        </a:p>
      </dsp:txBody>
      <dsp:txXfrm>
        <a:off x="4715842" y="802343"/>
        <a:ext cx="2118711" cy="1139092"/>
      </dsp:txXfrm>
    </dsp:sp>
    <dsp:sp modelId="{1CC57139-53CD-4B18-AA62-8301BC50D01D}">
      <dsp:nvSpPr>
        <dsp:cNvPr id="0" name=""/>
        <dsp:cNvSpPr/>
      </dsp:nvSpPr>
      <dsp:spPr>
        <a:xfrm rot="5400000">
          <a:off x="1106818" y="546047"/>
          <a:ext cx="1898487" cy="1651683"/>
        </a:xfrm>
        <a:prstGeom prst="hexagon">
          <a:avLst>
            <a:gd name="adj" fmla="val 25000"/>
            <a:gd name="vf" fmla="val 11547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487607" y="718494"/>
        <a:ext cx="1136909" cy="1306792"/>
      </dsp:txXfrm>
    </dsp:sp>
    <dsp:sp modelId="{0C1606DE-5285-4880-B411-7596501CED94}">
      <dsp:nvSpPr>
        <dsp:cNvPr id="0" name=""/>
        <dsp:cNvSpPr/>
      </dsp:nvSpPr>
      <dsp:spPr>
        <a:xfrm rot="5400000">
          <a:off x="1995310" y="2157483"/>
          <a:ext cx="1898487" cy="1651683"/>
        </a:xfrm>
        <a:prstGeom prst="hexagon">
          <a:avLst>
            <a:gd name="adj" fmla="val 25000"/>
            <a:gd name="vf" fmla="val 11547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100000"/>
            </a:lnSpc>
            <a:spcBef>
              <a:spcPct val="0"/>
            </a:spcBef>
            <a:spcAft>
              <a:spcPct val="35000"/>
            </a:spcAft>
            <a:buNone/>
          </a:pPr>
          <a:r>
            <a:rPr lang="en-US" sz="1500" kern="1200" dirty="0">
              <a:solidFill>
                <a:schemeClr val="tx1"/>
              </a:solidFill>
            </a:rPr>
            <a:t>Partnerships</a:t>
          </a:r>
        </a:p>
      </dsp:txBody>
      <dsp:txXfrm rot="-5400000">
        <a:off x="2376099" y="2329930"/>
        <a:ext cx="1136909" cy="1306792"/>
      </dsp:txXfrm>
    </dsp:sp>
    <dsp:sp modelId="{AD2212F0-817A-4944-8348-362A651A0C81}">
      <dsp:nvSpPr>
        <dsp:cNvPr id="0" name=""/>
        <dsp:cNvSpPr/>
      </dsp:nvSpPr>
      <dsp:spPr>
        <a:xfrm>
          <a:off x="0" y="2413779"/>
          <a:ext cx="2050366" cy="1139092"/>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r" defTabSz="666750">
            <a:lnSpc>
              <a:spcPct val="100000"/>
            </a:lnSpc>
            <a:spcBef>
              <a:spcPct val="0"/>
            </a:spcBef>
            <a:spcAft>
              <a:spcPct val="35000"/>
            </a:spcAft>
            <a:buNone/>
          </a:pPr>
          <a:r>
            <a:rPr lang="en-US" sz="1500" kern="1200" dirty="0"/>
            <a:t>Public Programs, Non-profit Organizations, and Businesses</a:t>
          </a:r>
        </a:p>
      </dsp:txBody>
      <dsp:txXfrm>
        <a:off x="0" y="2413779"/>
        <a:ext cx="2050366" cy="1139092"/>
      </dsp:txXfrm>
    </dsp:sp>
    <dsp:sp modelId="{51E0523D-98DA-4393-9541-1DF515FF3741}">
      <dsp:nvSpPr>
        <dsp:cNvPr id="0" name=""/>
        <dsp:cNvSpPr/>
      </dsp:nvSpPr>
      <dsp:spPr>
        <a:xfrm rot="5400000">
          <a:off x="3779128" y="2157483"/>
          <a:ext cx="1898487" cy="1651683"/>
        </a:xfrm>
        <a:prstGeom prst="hexagon">
          <a:avLst>
            <a:gd name="adj" fmla="val 25000"/>
            <a:gd name="vf" fmla="val 11547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4159917" y="2329930"/>
        <a:ext cx="1136909" cy="1306792"/>
      </dsp:txXfrm>
    </dsp:sp>
    <dsp:sp modelId="{198043C2-F53E-4D61-9BF9-6F85E17D3048}">
      <dsp:nvSpPr>
        <dsp:cNvPr id="0" name=""/>
        <dsp:cNvSpPr/>
      </dsp:nvSpPr>
      <dsp:spPr>
        <a:xfrm rot="5400000">
          <a:off x="2890636" y="3768919"/>
          <a:ext cx="1898487" cy="1651683"/>
        </a:xfrm>
        <a:prstGeom prst="hexagon">
          <a:avLst>
            <a:gd name="adj" fmla="val 25000"/>
            <a:gd name="vf" fmla="val 11547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100000"/>
            </a:lnSpc>
            <a:spcBef>
              <a:spcPct val="0"/>
            </a:spcBef>
            <a:spcAft>
              <a:spcPct val="35000"/>
            </a:spcAft>
            <a:buNone/>
          </a:pPr>
          <a:r>
            <a:rPr lang="en-US" sz="1500" kern="1200" dirty="0">
              <a:solidFill>
                <a:schemeClr val="tx1"/>
              </a:solidFill>
            </a:rPr>
            <a:t>Advocacy</a:t>
          </a:r>
        </a:p>
      </dsp:txBody>
      <dsp:txXfrm rot="-5400000">
        <a:off x="3271425" y="3941366"/>
        <a:ext cx="1136909" cy="1306792"/>
      </dsp:txXfrm>
    </dsp:sp>
    <dsp:sp modelId="{856FF0AE-B177-43A6-9428-7F37E0C029EB}">
      <dsp:nvSpPr>
        <dsp:cNvPr id="0" name=""/>
        <dsp:cNvSpPr/>
      </dsp:nvSpPr>
      <dsp:spPr>
        <a:xfrm>
          <a:off x="4715842" y="4025215"/>
          <a:ext cx="2118711" cy="1139092"/>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100000"/>
            </a:lnSpc>
            <a:spcBef>
              <a:spcPct val="0"/>
            </a:spcBef>
            <a:spcAft>
              <a:spcPct val="35000"/>
            </a:spcAft>
            <a:buNone/>
          </a:pPr>
          <a:r>
            <a:rPr lang="en-US" sz="1500" kern="1200" dirty="0"/>
            <a:t>Promoting system change, self-advocacy</a:t>
          </a:r>
        </a:p>
      </dsp:txBody>
      <dsp:txXfrm>
        <a:off x="4715842" y="4025215"/>
        <a:ext cx="2118711" cy="1139092"/>
      </dsp:txXfrm>
    </dsp:sp>
    <dsp:sp modelId="{E7FAA999-9C6C-402F-85C2-F2AA2E1B9D93}">
      <dsp:nvSpPr>
        <dsp:cNvPr id="0" name=""/>
        <dsp:cNvSpPr/>
      </dsp:nvSpPr>
      <dsp:spPr>
        <a:xfrm rot="5400000">
          <a:off x="1106818" y="3768919"/>
          <a:ext cx="1898487" cy="1651683"/>
        </a:xfrm>
        <a:prstGeom prst="hexagon">
          <a:avLst>
            <a:gd name="adj" fmla="val 25000"/>
            <a:gd name="vf" fmla="val 11547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487607" y="3941366"/>
        <a:ext cx="1136909" cy="13067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9A336-16B6-4D5A-A0AD-C6189E228601}">
      <dsp:nvSpPr>
        <dsp:cNvPr id="0" name=""/>
        <dsp:cNvSpPr/>
      </dsp:nvSpPr>
      <dsp:spPr>
        <a:xfrm>
          <a:off x="0" y="5210127"/>
          <a:ext cx="1235379" cy="683826"/>
        </a:xfrm>
        <a:prstGeom prst="rect">
          <a:avLst/>
        </a:prstGeom>
        <a:solidFill>
          <a:srgbClr val="CC66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860" tIns="99568" rIns="87860"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t>Advocate</a:t>
          </a:r>
        </a:p>
      </dsp:txBody>
      <dsp:txXfrm>
        <a:off x="0" y="5210127"/>
        <a:ext cx="1235379" cy="683826"/>
      </dsp:txXfrm>
    </dsp:sp>
    <dsp:sp modelId="{A431DABD-A350-4553-9968-C772D30E828A}">
      <dsp:nvSpPr>
        <dsp:cNvPr id="0" name=""/>
        <dsp:cNvSpPr/>
      </dsp:nvSpPr>
      <dsp:spPr>
        <a:xfrm>
          <a:off x="1235379" y="5210127"/>
          <a:ext cx="3706139" cy="683826"/>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5178" tIns="139700" rIns="75178" bIns="139700" numCol="1" spcCol="1270" anchor="ctr" anchorCtr="0">
          <a:noAutofit/>
        </a:bodyPr>
        <a:lstStyle/>
        <a:p>
          <a:pPr marL="0" lvl="0" indent="0" algn="l" defTabSz="488950">
            <a:lnSpc>
              <a:spcPct val="90000"/>
            </a:lnSpc>
            <a:spcBef>
              <a:spcPct val="0"/>
            </a:spcBef>
            <a:spcAft>
              <a:spcPct val="35000"/>
            </a:spcAft>
            <a:buNone/>
          </a:pPr>
          <a:r>
            <a:rPr lang="en-US" sz="1100" kern="1200" dirty="0"/>
            <a:t>Conduct workgroups, meetings, hearings, conferences and special studies </a:t>
          </a:r>
        </a:p>
      </dsp:txBody>
      <dsp:txXfrm>
        <a:off x="1235379" y="5210127"/>
        <a:ext cx="3706139" cy="683826"/>
      </dsp:txXfrm>
    </dsp:sp>
    <dsp:sp modelId="{7AA354FC-B903-4159-8D45-7AF026135D0E}">
      <dsp:nvSpPr>
        <dsp:cNvPr id="0" name=""/>
        <dsp:cNvSpPr/>
      </dsp:nvSpPr>
      <dsp:spPr>
        <a:xfrm rot="10800000">
          <a:off x="0" y="4168659"/>
          <a:ext cx="1235379" cy="1051724"/>
        </a:xfrm>
        <a:prstGeom prst="upArrowCallout">
          <a:avLst>
            <a:gd name="adj1" fmla="val 5000"/>
            <a:gd name="adj2" fmla="val 10000"/>
            <a:gd name="adj3" fmla="val 15000"/>
            <a:gd name="adj4" fmla="val 64977"/>
          </a:avLst>
        </a:prstGeom>
        <a:solidFill>
          <a:srgbClr val="3366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860" tIns="99568" rIns="87860"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t>Collect</a:t>
          </a:r>
        </a:p>
      </dsp:txBody>
      <dsp:txXfrm rot="-10800000">
        <a:off x="0" y="4168659"/>
        <a:ext cx="1235379" cy="683621"/>
      </dsp:txXfrm>
    </dsp:sp>
    <dsp:sp modelId="{82A7859C-491D-41D7-920D-537C23527D8C}">
      <dsp:nvSpPr>
        <dsp:cNvPr id="0" name=""/>
        <dsp:cNvSpPr/>
      </dsp:nvSpPr>
      <dsp:spPr>
        <a:xfrm>
          <a:off x="1235379" y="4168659"/>
          <a:ext cx="3706139" cy="683621"/>
        </a:xfrm>
        <a:prstGeom prst="rect">
          <a:avLst/>
        </a:prstGeom>
        <a:solidFill>
          <a:srgbClr val="CCFF99">
            <a:alpha val="89804"/>
          </a:srgbClr>
        </a:solidFill>
        <a:ln w="6350" cap="flat" cmpd="sng" algn="ctr">
          <a:solidFill>
            <a:schemeClr val="accent4">
              <a:tint val="40000"/>
              <a:alpha val="90000"/>
              <a:hueOff val="2172385"/>
              <a:satOff val="-10249"/>
              <a:lumOff val="-37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5178" tIns="139700" rIns="75178" bIns="139700" numCol="1" spcCol="1270" anchor="ctr" anchorCtr="0">
          <a:noAutofit/>
        </a:bodyPr>
        <a:lstStyle/>
        <a:p>
          <a:pPr marL="0" lvl="0" indent="0" algn="l" defTabSz="488950">
            <a:lnSpc>
              <a:spcPct val="90000"/>
            </a:lnSpc>
            <a:spcBef>
              <a:spcPct val="0"/>
            </a:spcBef>
            <a:spcAft>
              <a:spcPct val="35000"/>
            </a:spcAft>
            <a:buNone/>
          </a:pPr>
          <a:r>
            <a:rPr lang="en-US" sz="1100" kern="1200" dirty="0"/>
            <a:t>Information relating to the needs of the community from collaborative partners /agencies and stakeholders to better support the mission of the commission and make informed decisions.</a:t>
          </a:r>
        </a:p>
      </dsp:txBody>
      <dsp:txXfrm>
        <a:off x="1235379" y="4168659"/>
        <a:ext cx="3706139" cy="683621"/>
      </dsp:txXfrm>
    </dsp:sp>
    <dsp:sp modelId="{B0FAC8E7-5B21-434A-8AAD-D6BA02A6B483}">
      <dsp:nvSpPr>
        <dsp:cNvPr id="0" name=""/>
        <dsp:cNvSpPr/>
      </dsp:nvSpPr>
      <dsp:spPr>
        <a:xfrm rot="10800000">
          <a:off x="0" y="3127192"/>
          <a:ext cx="1235379" cy="1051724"/>
        </a:xfrm>
        <a:prstGeom prst="upArrowCallout">
          <a:avLst>
            <a:gd name="adj1" fmla="val 5000"/>
            <a:gd name="adj2" fmla="val 10000"/>
            <a:gd name="adj3" fmla="val 15000"/>
            <a:gd name="adj4" fmla="val 64977"/>
          </a:avLst>
        </a:prstGeom>
        <a:solidFill>
          <a:schemeClr val="accent6">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860" tIns="99568" rIns="87860"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t>Recommend</a:t>
          </a:r>
          <a:r>
            <a:rPr lang="en-US" sz="1400" kern="1200" dirty="0"/>
            <a:t>/ </a:t>
          </a:r>
          <a:r>
            <a:rPr lang="en-US" sz="1400" b="1" kern="1200" dirty="0"/>
            <a:t>Review</a:t>
          </a:r>
        </a:p>
      </dsp:txBody>
      <dsp:txXfrm rot="-10800000">
        <a:off x="0" y="3127192"/>
        <a:ext cx="1235379" cy="683621"/>
      </dsp:txXfrm>
    </dsp:sp>
    <dsp:sp modelId="{2CC0C1B5-716C-4B3F-B550-DD3C66CDE28F}">
      <dsp:nvSpPr>
        <dsp:cNvPr id="0" name=""/>
        <dsp:cNvSpPr/>
      </dsp:nvSpPr>
      <dsp:spPr>
        <a:xfrm>
          <a:off x="1235379" y="3127192"/>
          <a:ext cx="3706139" cy="683621"/>
        </a:xfrm>
        <a:prstGeom prst="rect">
          <a:avLst/>
        </a:prstGeom>
        <a:solidFill>
          <a:schemeClr val="accent4">
            <a:tint val="40000"/>
            <a:alpha val="90000"/>
            <a:hueOff val="4344770"/>
            <a:satOff val="-20498"/>
            <a:lumOff val="-740"/>
            <a:alphaOff val="0"/>
          </a:schemeClr>
        </a:solidFill>
        <a:ln w="6350" cap="flat" cmpd="sng" algn="ctr">
          <a:solidFill>
            <a:schemeClr val="accent4">
              <a:tint val="40000"/>
              <a:alpha val="90000"/>
              <a:hueOff val="4344770"/>
              <a:satOff val="-20498"/>
              <a:lumOff val="-74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5178" tIns="139700" rIns="75178" bIns="139700" numCol="1" spcCol="1270" anchor="ctr" anchorCtr="0">
          <a:noAutofit/>
        </a:bodyPr>
        <a:lstStyle/>
        <a:p>
          <a:pPr marL="0" lvl="0" indent="0" algn="l" defTabSz="488950">
            <a:lnSpc>
              <a:spcPct val="90000"/>
            </a:lnSpc>
            <a:spcBef>
              <a:spcPct val="0"/>
            </a:spcBef>
            <a:spcAft>
              <a:spcPct val="35000"/>
            </a:spcAft>
            <a:buNone/>
          </a:pPr>
          <a:r>
            <a:rPr lang="en-US" sz="1100" kern="1200" dirty="0"/>
            <a:t>Practices concerning interpreting and real time captioning, programs, activities, services, and procedures as they are aligned with the current NRS. Ensuring state and local entities are compliant with laws and regulations. </a:t>
          </a:r>
        </a:p>
      </dsp:txBody>
      <dsp:txXfrm>
        <a:off x="1235379" y="3127192"/>
        <a:ext cx="3706139" cy="683621"/>
      </dsp:txXfrm>
    </dsp:sp>
    <dsp:sp modelId="{4B917F07-A15A-40F7-8FEB-37E3EAC14F5D}">
      <dsp:nvSpPr>
        <dsp:cNvPr id="0" name=""/>
        <dsp:cNvSpPr/>
      </dsp:nvSpPr>
      <dsp:spPr>
        <a:xfrm rot="10800000">
          <a:off x="0" y="2085724"/>
          <a:ext cx="1235379" cy="1051724"/>
        </a:xfrm>
        <a:prstGeom prst="upArrowCallout">
          <a:avLst>
            <a:gd name="adj1" fmla="val 5000"/>
            <a:gd name="adj2" fmla="val 10000"/>
            <a:gd name="adj3" fmla="val 15000"/>
            <a:gd name="adj4" fmla="val 64977"/>
          </a:avLst>
        </a:prstGeom>
        <a:solidFill>
          <a:srgbClr val="3333CC"/>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860" tIns="99568" rIns="87860"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t>Coordinate</a:t>
          </a:r>
        </a:p>
      </dsp:txBody>
      <dsp:txXfrm rot="-10800000">
        <a:off x="0" y="2085724"/>
        <a:ext cx="1235379" cy="683621"/>
      </dsp:txXfrm>
    </dsp:sp>
    <dsp:sp modelId="{7B922433-7AD1-4692-A7AF-21B369D47C35}">
      <dsp:nvSpPr>
        <dsp:cNvPr id="0" name=""/>
        <dsp:cNvSpPr/>
      </dsp:nvSpPr>
      <dsp:spPr>
        <a:xfrm>
          <a:off x="1235379" y="2085724"/>
          <a:ext cx="3706139" cy="683621"/>
        </a:xfrm>
        <a:prstGeom prst="rect">
          <a:avLst/>
        </a:prstGeom>
        <a:solidFill>
          <a:srgbClr val="99CCFF">
            <a:alpha val="89804"/>
          </a:srgbClr>
        </a:solidFill>
        <a:ln w="6350" cap="flat" cmpd="sng" algn="ctr">
          <a:solidFill>
            <a:schemeClr val="accent4">
              <a:tint val="40000"/>
              <a:alpha val="90000"/>
              <a:hueOff val="6517155"/>
              <a:satOff val="-30747"/>
              <a:lumOff val="-1111"/>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5178" tIns="139700" rIns="75178" bIns="139700" numCol="1" spcCol="1270" anchor="ctr" anchorCtr="0">
          <a:noAutofit/>
        </a:bodyPr>
        <a:lstStyle/>
        <a:p>
          <a:pPr marL="0" lvl="0" indent="0" algn="l" defTabSz="488950">
            <a:lnSpc>
              <a:spcPct val="90000"/>
            </a:lnSpc>
            <a:spcBef>
              <a:spcPct val="0"/>
            </a:spcBef>
            <a:spcAft>
              <a:spcPct val="35000"/>
            </a:spcAft>
            <a:buNone/>
          </a:pPr>
          <a:r>
            <a:rPr lang="en-US" sz="1100" kern="1200" dirty="0"/>
            <a:t>Efforts of public and private organizations that serve the needs of the community. Including but not limited to community-based services in areas of education, employment health, housing, welfare and recreation</a:t>
          </a:r>
        </a:p>
      </dsp:txBody>
      <dsp:txXfrm>
        <a:off x="1235379" y="2085724"/>
        <a:ext cx="3706139" cy="683621"/>
      </dsp:txXfrm>
    </dsp:sp>
    <dsp:sp modelId="{4B2789FA-89CC-4C5E-8F75-CC68197FB63F}">
      <dsp:nvSpPr>
        <dsp:cNvPr id="0" name=""/>
        <dsp:cNvSpPr/>
      </dsp:nvSpPr>
      <dsp:spPr>
        <a:xfrm rot="10800000">
          <a:off x="0" y="1044256"/>
          <a:ext cx="1235379" cy="1051724"/>
        </a:xfrm>
        <a:prstGeom prst="upArrowCallout">
          <a:avLst>
            <a:gd name="adj1" fmla="val 5000"/>
            <a:gd name="adj2" fmla="val 10000"/>
            <a:gd name="adj3" fmla="val 15000"/>
            <a:gd name="adj4" fmla="val 64977"/>
          </a:avLst>
        </a:prstGeom>
        <a:solidFill>
          <a:srgbClr val="006666"/>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860" tIns="99568" rIns="87860"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t>Evaluate</a:t>
          </a:r>
        </a:p>
      </dsp:txBody>
      <dsp:txXfrm rot="-10800000">
        <a:off x="0" y="1044256"/>
        <a:ext cx="1235379" cy="683621"/>
      </dsp:txXfrm>
    </dsp:sp>
    <dsp:sp modelId="{D0D5BBF3-D980-43E7-BDA5-8ACBE0E14C3E}">
      <dsp:nvSpPr>
        <dsp:cNvPr id="0" name=""/>
        <dsp:cNvSpPr/>
      </dsp:nvSpPr>
      <dsp:spPr>
        <a:xfrm>
          <a:off x="1235379" y="1044256"/>
          <a:ext cx="3706139" cy="683621"/>
        </a:xfrm>
        <a:prstGeom prst="rect">
          <a:avLst/>
        </a:prstGeom>
        <a:solidFill>
          <a:schemeClr val="accent4">
            <a:tint val="40000"/>
            <a:alpha val="90000"/>
            <a:hueOff val="8689540"/>
            <a:satOff val="-40996"/>
            <a:lumOff val="-1481"/>
            <a:alphaOff val="0"/>
          </a:schemeClr>
        </a:solidFill>
        <a:ln w="6350" cap="flat" cmpd="sng" algn="ctr">
          <a:solidFill>
            <a:schemeClr val="accent4">
              <a:tint val="40000"/>
              <a:alpha val="90000"/>
              <a:hueOff val="8689540"/>
              <a:satOff val="-40996"/>
              <a:lumOff val="-1481"/>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5178" tIns="139700" rIns="75178" bIns="139700" numCol="1" spcCol="1270" anchor="ctr" anchorCtr="0">
          <a:noAutofit/>
        </a:bodyPr>
        <a:lstStyle/>
        <a:p>
          <a:pPr marL="0" lvl="0" indent="0" algn="l" defTabSz="488950">
            <a:lnSpc>
              <a:spcPct val="90000"/>
            </a:lnSpc>
            <a:spcBef>
              <a:spcPct val="0"/>
            </a:spcBef>
            <a:spcAft>
              <a:spcPct val="35000"/>
            </a:spcAft>
            <a:buNone/>
          </a:pPr>
          <a:r>
            <a:rPr lang="en-US" sz="1100" kern="1200" dirty="0"/>
            <a:t>Effectiveness of existing</a:t>
          </a:r>
          <a:r>
            <a:rPr lang="en-US" sz="1100" kern="1200" baseline="0" dirty="0"/>
            <a:t> programs and proposed legislation that serve the needs of persons who are deaf, hard of hearing, or speech impaired.  </a:t>
          </a:r>
          <a:endParaRPr lang="en-US" sz="1100" kern="1200" dirty="0"/>
        </a:p>
      </dsp:txBody>
      <dsp:txXfrm>
        <a:off x="1235379" y="1044256"/>
        <a:ext cx="3706139" cy="683621"/>
      </dsp:txXfrm>
    </dsp:sp>
    <dsp:sp modelId="{32277CEE-3E5B-48F9-8F0B-F2306C55DD8D}">
      <dsp:nvSpPr>
        <dsp:cNvPr id="0" name=""/>
        <dsp:cNvSpPr/>
      </dsp:nvSpPr>
      <dsp:spPr>
        <a:xfrm rot="10800000">
          <a:off x="0" y="2789"/>
          <a:ext cx="1235379" cy="1051724"/>
        </a:xfrm>
        <a:prstGeom prst="upArrowCallout">
          <a:avLst>
            <a:gd name="adj1" fmla="val 5000"/>
            <a:gd name="adj2" fmla="val 10000"/>
            <a:gd name="adj3" fmla="val 15000"/>
            <a:gd name="adj4" fmla="val 64977"/>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860" tIns="99568" rIns="87860"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t>Determine</a:t>
          </a:r>
        </a:p>
      </dsp:txBody>
      <dsp:txXfrm rot="-10800000">
        <a:off x="0" y="2789"/>
        <a:ext cx="1235379" cy="683621"/>
      </dsp:txXfrm>
    </dsp:sp>
    <dsp:sp modelId="{4D0A0D9B-DD46-43C5-B523-C7DB1863E0C3}">
      <dsp:nvSpPr>
        <dsp:cNvPr id="0" name=""/>
        <dsp:cNvSpPr/>
      </dsp:nvSpPr>
      <dsp:spPr>
        <a:xfrm>
          <a:off x="1235379" y="2789"/>
          <a:ext cx="3706139" cy="683621"/>
        </a:xfrm>
        <a:prstGeom prst="rect">
          <a:avLst/>
        </a:prstGeom>
        <a:solidFill>
          <a:schemeClr val="accent4">
            <a:tint val="40000"/>
            <a:alpha val="90000"/>
            <a:hueOff val="10861925"/>
            <a:satOff val="-51245"/>
            <a:lumOff val="-1851"/>
            <a:alphaOff val="0"/>
          </a:schemeClr>
        </a:solidFill>
        <a:ln w="6350" cap="flat" cmpd="sng" algn="ctr">
          <a:solidFill>
            <a:schemeClr val="accent4">
              <a:tint val="40000"/>
              <a:alpha val="90000"/>
              <a:hueOff val="10861925"/>
              <a:satOff val="-51245"/>
              <a:lumOff val="-1851"/>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5178" tIns="139700" rIns="75178" bIns="139700" numCol="1" spcCol="1270" anchor="ctr" anchorCtr="0">
          <a:noAutofit/>
        </a:bodyPr>
        <a:lstStyle/>
        <a:p>
          <a:pPr marL="0" lvl="0" indent="0" algn="l" defTabSz="488950">
            <a:lnSpc>
              <a:spcPct val="90000"/>
            </a:lnSpc>
            <a:spcBef>
              <a:spcPct val="0"/>
            </a:spcBef>
            <a:spcAft>
              <a:spcPct val="35000"/>
            </a:spcAft>
            <a:buNone/>
          </a:pPr>
          <a:r>
            <a:rPr lang="en-US" sz="1100" kern="1200" dirty="0"/>
            <a:t>The priorities for the work of the division to address the needs of the community </a:t>
          </a:r>
        </a:p>
      </dsp:txBody>
      <dsp:txXfrm>
        <a:off x="1235379" y="2789"/>
        <a:ext cx="3706139" cy="683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00238-D0C8-4671-85B9-092DDEDBFC1E}">
      <dsp:nvSpPr>
        <dsp:cNvPr id="0" name=""/>
        <dsp:cNvSpPr/>
      </dsp:nvSpPr>
      <dsp:spPr>
        <a:xfrm>
          <a:off x="454707" y="1196617"/>
          <a:ext cx="483574" cy="4835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B78165-08C3-4735-8EFD-FB9918B0D500}">
      <dsp:nvSpPr>
        <dsp:cNvPr id="0" name=""/>
        <dsp:cNvSpPr/>
      </dsp:nvSpPr>
      <dsp:spPr>
        <a:xfrm>
          <a:off x="5674" y="1764390"/>
          <a:ext cx="1381640" cy="220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July</a:t>
          </a:r>
          <a:endParaRPr lang="en-US" sz="1400" kern="1200" dirty="0"/>
        </a:p>
      </dsp:txBody>
      <dsp:txXfrm>
        <a:off x="5674" y="1764390"/>
        <a:ext cx="1381640" cy="220198"/>
      </dsp:txXfrm>
    </dsp:sp>
    <dsp:sp modelId="{863FF154-E259-4617-8F6E-8BD900788C26}">
      <dsp:nvSpPr>
        <dsp:cNvPr id="0" name=""/>
        <dsp:cNvSpPr/>
      </dsp:nvSpPr>
      <dsp:spPr>
        <a:xfrm>
          <a:off x="5674" y="2023751"/>
          <a:ext cx="1381640" cy="113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kern="1200">
              <a:solidFill>
                <a:schemeClr val="accent1"/>
              </a:solidFill>
            </a:rPr>
            <a:t>Odd Year</a:t>
          </a:r>
          <a:r>
            <a:rPr lang="en-US" sz="1100" kern="1200">
              <a:solidFill>
                <a:schemeClr val="accent1"/>
              </a:solidFill>
            </a:rPr>
            <a:t>: </a:t>
          </a:r>
          <a:r>
            <a:rPr lang="en-US" sz="1100" kern="1200"/>
            <a:t>Interim Committees begin</a:t>
          </a:r>
          <a:endParaRPr lang="en-US" sz="1100" kern="1200" dirty="0"/>
        </a:p>
      </dsp:txBody>
      <dsp:txXfrm>
        <a:off x="5674" y="2023751"/>
        <a:ext cx="1381640" cy="1130968"/>
      </dsp:txXfrm>
    </dsp:sp>
    <dsp:sp modelId="{E864351D-20DC-46D3-ACE2-F21BD70896F6}">
      <dsp:nvSpPr>
        <dsp:cNvPr id="0" name=""/>
        <dsp:cNvSpPr/>
      </dsp:nvSpPr>
      <dsp:spPr>
        <a:xfrm>
          <a:off x="2078135" y="1196617"/>
          <a:ext cx="483574" cy="4835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6AE559-90F0-4D33-81CF-96DBA213C019}">
      <dsp:nvSpPr>
        <dsp:cNvPr id="0" name=""/>
        <dsp:cNvSpPr/>
      </dsp:nvSpPr>
      <dsp:spPr>
        <a:xfrm>
          <a:off x="1629101" y="1764390"/>
          <a:ext cx="1381640" cy="220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Feb–Sep</a:t>
          </a:r>
          <a:endParaRPr lang="en-US" sz="1400" kern="1200" dirty="0"/>
        </a:p>
      </dsp:txBody>
      <dsp:txXfrm>
        <a:off x="1629101" y="1764390"/>
        <a:ext cx="1381640" cy="220198"/>
      </dsp:txXfrm>
    </dsp:sp>
    <dsp:sp modelId="{D37E9AC5-ABDF-4F51-9D40-98BEF1F3E7BC}">
      <dsp:nvSpPr>
        <dsp:cNvPr id="0" name=""/>
        <dsp:cNvSpPr/>
      </dsp:nvSpPr>
      <dsp:spPr>
        <a:xfrm>
          <a:off x="1629101" y="2023751"/>
          <a:ext cx="1381640" cy="113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kern="1200" dirty="0">
              <a:solidFill>
                <a:srgbClr val="FF0000"/>
              </a:solidFill>
            </a:rPr>
            <a:t>Even Year</a:t>
          </a:r>
          <a:r>
            <a:rPr lang="en-US" sz="1100" kern="1200" dirty="0"/>
            <a:t>: Department Budget Building</a:t>
          </a:r>
        </a:p>
      </dsp:txBody>
      <dsp:txXfrm>
        <a:off x="1629101" y="2023751"/>
        <a:ext cx="1381640" cy="1130968"/>
      </dsp:txXfrm>
    </dsp:sp>
    <dsp:sp modelId="{CD1CA1B5-7460-4368-84A3-1EDF68E465AB}">
      <dsp:nvSpPr>
        <dsp:cNvPr id="0" name=""/>
        <dsp:cNvSpPr/>
      </dsp:nvSpPr>
      <dsp:spPr>
        <a:xfrm>
          <a:off x="3701562" y="1196617"/>
          <a:ext cx="483574" cy="48357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ACF4B5-4311-4EA3-9495-AAB876B8B416}">
      <dsp:nvSpPr>
        <dsp:cNvPr id="0" name=""/>
        <dsp:cNvSpPr/>
      </dsp:nvSpPr>
      <dsp:spPr>
        <a:xfrm>
          <a:off x="3252529" y="1764390"/>
          <a:ext cx="1381640" cy="220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Oct–Dec</a:t>
          </a:r>
          <a:endParaRPr lang="en-US" sz="1400" kern="1200" dirty="0"/>
        </a:p>
      </dsp:txBody>
      <dsp:txXfrm>
        <a:off x="3252529" y="1764390"/>
        <a:ext cx="1381640" cy="220198"/>
      </dsp:txXfrm>
    </dsp:sp>
    <dsp:sp modelId="{B75E355F-2721-43DC-B796-05A3C6912CFD}">
      <dsp:nvSpPr>
        <dsp:cNvPr id="0" name=""/>
        <dsp:cNvSpPr/>
      </dsp:nvSpPr>
      <dsp:spPr>
        <a:xfrm>
          <a:off x="3252529" y="2023751"/>
          <a:ext cx="1381640" cy="113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kern="1200">
              <a:solidFill>
                <a:srgbClr val="FF0000"/>
              </a:solidFill>
            </a:rPr>
            <a:t>Even Year</a:t>
          </a:r>
          <a:r>
            <a:rPr lang="en-US" sz="1100" kern="1200"/>
            <a:t>: Governor Final Budget Build</a:t>
          </a:r>
          <a:endParaRPr lang="en-US" sz="1100" kern="1200" dirty="0"/>
        </a:p>
      </dsp:txBody>
      <dsp:txXfrm>
        <a:off x="3252529" y="2023751"/>
        <a:ext cx="1381640" cy="1130968"/>
      </dsp:txXfrm>
    </dsp:sp>
    <dsp:sp modelId="{14236BE5-8B71-420C-BA70-279E89943011}">
      <dsp:nvSpPr>
        <dsp:cNvPr id="0" name=""/>
        <dsp:cNvSpPr/>
      </dsp:nvSpPr>
      <dsp:spPr>
        <a:xfrm>
          <a:off x="5324990" y="1196617"/>
          <a:ext cx="483574" cy="48357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C7BE18-D98F-42BB-B010-A917004B80C6}">
      <dsp:nvSpPr>
        <dsp:cNvPr id="0" name=""/>
        <dsp:cNvSpPr/>
      </dsp:nvSpPr>
      <dsp:spPr>
        <a:xfrm>
          <a:off x="4875957" y="1764390"/>
          <a:ext cx="1381640" cy="220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Feb</a:t>
          </a:r>
        </a:p>
      </dsp:txBody>
      <dsp:txXfrm>
        <a:off x="4875957" y="1764390"/>
        <a:ext cx="1381640" cy="220198"/>
      </dsp:txXfrm>
    </dsp:sp>
    <dsp:sp modelId="{D25CE95B-F580-4072-9A1C-CA1A3A936CF4}">
      <dsp:nvSpPr>
        <dsp:cNvPr id="0" name=""/>
        <dsp:cNvSpPr/>
      </dsp:nvSpPr>
      <dsp:spPr>
        <a:xfrm>
          <a:off x="4875957" y="2023751"/>
          <a:ext cx="1381640" cy="113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kern="1200">
              <a:solidFill>
                <a:srgbClr val="3333CC"/>
              </a:solidFill>
            </a:rPr>
            <a:t>Odd Year</a:t>
          </a:r>
          <a:r>
            <a:rPr lang="en-US" sz="1100" kern="1200"/>
            <a:t>: Legislature begins (1</a:t>
          </a:r>
          <a:r>
            <a:rPr lang="en-US" sz="1100" kern="1200" baseline="30000"/>
            <a:t>st</a:t>
          </a:r>
          <a:r>
            <a:rPr lang="en-US" sz="1100" kern="1200"/>
            <a:t> Monday of February)</a:t>
          </a:r>
          <a:endParaRPr lang="en-US" sz="1100" kern="1200" dirty="0"/>
        </a:p>
      </dsp:txBody>
      <dsp:txXfrm>
        <a:off x="4875957" y="2023751"/>
        <a:ext cx="1381640" cy="1130968"/>
      </dsp:txXfrm>
    </dsp:sp>
    <dsp:sp modelId="{274F7D98-DCD2-4B04-8809-23D67B79A85F}">
      <dsp:nvSpPr>
        <dsp:cNvPr id="0" name=""/>
        <dsp:cNvSpPr/>
      </dsp:nvSpPr>
      <dsp:spPr>
        <a:xfrm>
          <a:off x="6948418" y="1196617"/>
          <a:ext cx="483574" cy="48357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9B5815-80B6-4A82-AD95-816BAF9B5F20}">
      <dsp:nvSpPr>
        <dsp:cNvPr id="0" name=""/>
        <dsp:cNvSpPr/>
      </dsp:nvSpPr>
      <dsp:spPr>
        <a:xfrm>
          <a:off x="6499385" y="1764390"/>
          <a:ext cx="1381640" cy="220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June</a:t>
          </a:r>
          <a:endParaRPr lang="en-US" sz="1400" kern="1200" dirty="0"/>
        </a:p>
      </dsp:txBody>
      <dsp:txXfrm>
        <a:off x="6499385" y="1764390"/>
        <a:ext cx="1381640" cy="220198"/>
      </dsp:txXfrm>
    </dsp:sp>
    <dsp:sp modelId="{64B784BF-49AD-415D-9951-3F3EBF0CEB99}">
      <dsp:nvSpPr>
        <dsp:cNvPr id="0" name=""/>
        <dsp:cNvSpPr/>
      </dsp:nvSpPr>
      <dsp:spPr>
        <a:xfrm>
          <a:off x="6499385" y="2023751"/>
          <a:ext cx="1381640" cy="113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kern="1200" dirty="0">
              <a:solidFill>
                <a:srgbClr val="3333CC"/>
              </a:solidFill>
            </a:rPr>
            <a:t>Odd Year</a:t>
          </a:r>
          <a:r>
            <a:rPr lang="en-US" sz="1100" kern="1200" dirty="0"/>
            <a:t>: Session is completed</a:t>
          </a:r>
        </a:p>
      </dsp:txBody>
      <dsp:txXfrm>
        <a:off x="6499385" y="2023751"/>
        <a:ext cx="1381640" cy="113096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4BBCA8-B155-4D2B-A7D5-062E35E30AC8}" type="datetimeFigureOut">
              <a:rPr lang="en-US" smtClean="0"/>
              <a:t>9/2/2020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B0F296-8A45-4EA4-9A0D-877034B8B81B}" type="slidenum">
              <a:rPr lang="en-US" smtClean="0"/>
              <a:t>‹#›</a:t>
            </a:fld>
            <a:endParaRPr lang="en-US"/>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3</a:t>
            </a:fld>
            <a:endParaRPr lang="en-US"/>
          </a:p>
        </p:txBody>
      </p:sp>
    </p:spTree>
    <p:extLst>
      <p:ext uri="{BB962C8B-B14F-4D97-AF65-F5344CB8AC3E}">
        <p14:creationId xmlns:p14="http://schemas.microsoft.com/office/powerpoint/2010/main" val="3938134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4</a:t>
            </a:fld>
            <a:endParaRPr lang="en-US"/>
          </a:p>
        </p:txBody>
      </p:sp>
    </p:spTree>
    <p:extLst>
      <p:ext uri="{BB962C8B-B14F-4D97-AF65-F5344CB8AC3E}">
        <p14:creationId xmlns:p14="http://schemas.microsoft.com/office/powerpoint/2010/main" val="40494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5</a:t>
            </a:fld>
            <a:endParaRPr lang="en-US"/>
          </a:p>
        </p:txBody>
      </p:sp>
    </p:spTree>
    <p:extLst>
      <p:ext uri="{BB962C8B-B14F-4D97-AF65-F5344CB8AC3E}">
        <p14:creationId xmlns:p14="http://schemas.microsoft.com/office/powerpoint/2010/main" val="2720475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6</a:t>
            </a:fld>
            <a:endParaRPr lang="en-US"/>
          </a:p>
        </p:txBody>
      </p:sp>
    </p:spTree>
    <p:extLst>
      <p:ext uri="{BB962C8B-B14F-4D97-AF65-F5344CB8AC3E}">
        <p14:creationId xmlns:p14="http://schemas.microsoft.com/office/powerpoint/2010/main" val="2160178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7</a:t>
            </a:fld>
            <a:endParaRPr lang="en-US"/>
          </a:p>
        </p:txBody>
      </p:sp>
    </p:spTree>
    <p:extLst>
      <p:ext uri="{BB962C8B-B14F-4D97-AF65-F5344CB8AC3E}">
        <p14:creationId xmlns:p14="http://schemas.microsoft.com/office/powerpoint/2010/main" val="419796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8</a:t>
            </a:fld>
            <a:endParaRPr lang="en-US"/>
          </a:p>
        </p:txBody>
      </p:sp>
    </p:spTree>
    <p:extLst>
      <p:ext uri="{BB962C8B-B14F-4D97-AF65-F5344CB8AC3E}">
        <p14:creationId xmlns:p14="http://schemas.microsoft.com/office/powerpoint/2010/main" val="1499330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11</a:t>
            </a:fld>
            <a:endParaRPr lang="en-US"/>
          </a:p>
        </p:txBody>
      </p:sp>
    </p:spTree>
    <p:extLst>
      <p:ext uri="{BB962C8B-B14F-4D97-AF65-F5344CB8AC3E}">
        <p14:creationId xmlns:p14="http://schemas.microsoft.com/office/powerpoint/2010/main" val="1488905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9/2/2020</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a:t>
              </a:r>
              <a:r>
                <a:rPr lang="en-US" altLang="en-US" sz="1600" b="1" dirty="0" err="1">
                  <a:solidFill>
                    <a:srgbClr val="2D4E6B"/>
                  </a:solidFill>
                  <a:latin typeface="+mn-lt"/>
                </a:rPr>
                <a:t>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8" name="Title 1">
            <a:extLst>
              <a:ext uri="{FF2B5EF4-FFF2-40B4-BE49-F238E27FC236}">
                <a16:creationId xmlns:a16="http://schemas.microsoft.com/office/drawing/2014/main" id="{D294C7FD-6EE1-451F-BA6B-050A9CEE52F9}"/>
              </a:ext>
            </a:extLst>
          </p:cNvPr>
          <p:cNvSpPr txBox="1">
            <a:spLocks/>
          </p:cNvSpPr>
          <p:nvPr userDrawn="1"/>
        </p:nvSpPr>
        <p:spPr>
          <a:xfrm>
            <a:off x="628650" y="2766218"/>
            <a:ext cx="7886700" cy="1325563"/>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pPr algn="ctr"/>
            <a:r>
              <a:rPr lang="en-US" sz="10000" dirty="0">
                <a:solidFill>
                  <a:srgbClr val="2D4E6B"/>
                </a:solidFill>
                <a:latin typeface="+mn-lt"/>
              </a:rPr>
              <a:t>Questions? </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5" name="Title 1">
            <a:extLst>
              <a:ext uri="{FF2B5EF4-FFF2-40B4-BE49-F238E27FC236}">
                <a16:creationId xmlns:a16="http://schemas.microsoft.com/office/drawing/2014/main" id="{2394F36A-7576-491F-A1F7-C8608A197855}"/>
              </a:ext>
            </a:extLst>
          </p:cNvPr>
          <p:cNvSpPr txBox="1">
            <a:spLocks/>
          </p:cNvSpPr>
          <p:nvPr userDrawn="1"/>
        </p:nvSpPr>
        <p:spPr>
          <a:xfrm>
            <a:off x="628650" y="0"/>
            <a:ext cx="7886700" cy="13255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Contact Information</a:t>
            </a:r>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F2977BF7-C691-4DC7-AA5B-AE6458762ECE}"/>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Times New Roman" panose="02020603050405020304" pitchFamily="18" charset="0"/>
                <a:ea typeface="+mj-ea"/>
                <a:cs typeface="Times New Roman" panose="02020603050405020304" pitchFamily="18" charset="0"/>
              </a:defRPr>
            </a:lvl1pPr>
          </a:lstStyle>
          <a:p>
            <a:r>
              <a:rPr lang="en-US" dirty="0">
                <a:solidFill>
                  <a:srgbClr val="2D4E6B"/>
                </a:solidFill>
                <a:latin typeface="+mn-lt"/>
              </a:rPr>
              <a:t>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
        <p:nvSpPr>
          <p:cNvPr id="7" name="Title 1">
            <a:extLst>
              <a:ext uri="{FF2B5EF4-FFF2-40B4-BE49-F238E27FC236}">
                <a16:creationId xmlns:a16="http://schemas.microsoft.com/office/drawing/2014/main" id="{5AEAF5C6-B59C-45C2-925E-4885EFA9EA13}"/>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mn-lt"/>
                <a:ea typeface="+mj-ea"/>
                <a:cs typeface="Times New Roman" panose="02020603050405020304" pitchFamily="18" charset="0"/>
              </a:defRPr>
            </a:lvl1pPr>
          </a:lstStyle>
          <a:p>
            <a:r>
              <a:rPr lang="en-US" dirty="0">
                <a:solidFill>
                  <a:srgbClr val="2D4E6B"/>
                </a:solidFill>
              </a:rPr>
              <a:t>Agenda</a:t>
            </a:r>
          </a:p>
        </p:txBody>
      </p:sp>
    </p:spTree>
    <p:extLst>
      <p:ext uri="{BB962C8B-B14F-4D97-AF65-F5344CB8AC3E}">
        <p14:creationId xmlns:p14="http://schemas.microsoft.com/office/powerpoint/2010/main" val="34021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Tree>
    <p:extLst>
      <p:ext uri="{BB962C8B-B14F-4D97-AF65-F5344CB8AC3E}">
        <p14:creationId xmlns:p14="http://schemas.microsoft.com/office/powerpoint/2010/main" val="312573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50316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leg.state.nv.us/"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adsd.nv.gov/Boards/NCPWADHHSI/Nevada_Commission_for_Persons_Who_Are_Deaf_Hard_of_Hearing_or_Speech_Impaire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Source:%20U.S.%20Census%20Bureau,%202018%20ACS:%201%20Year%20Estimate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NRS-427A.750"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329-3FB8-496B-8AC6-2927384D1A06}"/>
              </a:ext>
            </a:extLst>
          </p:cNvPr>
          <p:cNvSpPr>
            <a:spLocks noGrp="1"/>
          </p:cNvSpPr>
          <p:nvPr>
            <p:ph type="ctrTitle"/>
          </p:nvPr>
        </p:nvSpPr>
        <p:spPr/>
        <p:txBody>
          <a:bodyPr>
            <a:normAutofit fontScale="90000"/>
          </a:bodyPr>
          <a:lstStyle/>
          <a:p>
            <a:r>
              <a:rPr lang="en-US" dirty="0"/>
              <a:t>ADSD</a:t>
            </a:r>
          </a:p>
        </p:txBody>
      </p:sp>
      <p:sp>
        <p:nvSpPr>
          <p:cNvPr id="3" name="Subtitle 2">
            <a:extLst>
              <a:ext uri="{FF2B5EF4-FFF2-40B4-BE49-F238E27FC236}">
                <a16:creationId xmlns:a16="http://schemas.microsoft.com/office/drawing/2014/main" id="{A198E897-CBE8-4C7F-A765-03F2FCB57C23}"/>
              </a:ext>
            </a:extLst>
          </p:cNvPr>
          <p:cNvSpPr>
            <a:spLocks noGrp="1"/>
          </p:cNvSpPr>
          <p:nvPr>
            <p:ph type="subTitle" idx="1"/>
          </p:nvPr>
        </p:nvSpPr>
        <p:spPr/>
        <p:txBody>
          <a:bodyPr>
            <a:noAutofit/>
          </a:bodyPr>
          <a:lstStyle/>
          <a:p>
            <a:r>
              <a:rPr lang="en-US" dirty="0"/>
              <a:t>Khianti Thomas, Executive Director and </a:t>
            </a:r>
          </a:p>
          <a:p>
            <a:r>
              <a:rPr lang="en-US" dirty="0"/>
              <a:t>Eli Schwartz, Chair</a:t>
            </a:r>
          </a:p>
        </p:txBody>
      </p:sp>
      <p:sp>
        <p:nvSpPr>
          <p:cNvPr id="4" name="Date Placeholder 3">
            <a:extLst>
              <a:ext uri="{FF2B5EF4-FFF2-40B4-BE49-F238E27FC236}">
                <a16:creationId xmlns:a16="http://schemas.microsoft.com/office/drawing/2014/main" id="{1C79C71E-D54E-40F1-A712-F8F7288AA725}"/>
              </a:ext>
            </a:extLst>
          </p:cNvPr>
          <p:cNvSpPr>
            <a:spLocks noGrp="1"/>
          </p:cNvSpPr>
          <p:nvPr>
            <p:ph type="dt" sz="half" idx="10"/>
          </p:nvPr>
        </p:nvSpPr>
        <p:spPr/>
        <p:txBody>
          <a:bodyPr/>
          <a:lstStyle/>
          <a:p>
            <a:fld id="{4C7C30BE-F809-40C4-85AC-A11F0466CCBC}" type="datetime1">
              <a:rPr lang="en-US" smtClean="0"/>
              <a:pPr/>
              <a:t>9/2/2020</a:t>
            </a:fld>
            <a:endParaRPr lang="en-US" dirty="0"/>
          </a:p>
        </p:txBody>
      </p:sp>
      <p:sp>
        <p:nvSpPr>
          <p:cNvPr id="5" name="Text Placeholder 4">
            <a:extLst>
              <a:ext uri="{FF2B5EF4-FFF2-40B4-BE49-F238E27FC236}">
                <a16:creationId xmlns:a16="http://schemas.microsoft.com/office/drawing/2014/main" id="{57C44EEA-12BD-4D1B-B9E1-720DD256276E}"/>
              </a:ext>
            </a:extLst>
          </p:cNvPr>
          <p:cNvSpPr>
            <a:spLocks noGrp="1"/>
          </p:cNvSpPr>
          <p:nvPr>
            <p:ph type="body" sz="quarter" idx="13"/>
          </p:nvPr>
        </p:nvSpPr>
        <p:spPr/>
        <p:txBody>
          <a:bodyPr>
            <a:normAutofit fontScale="47500" lnSpcReduction="20000"/>
          </a:bodyPr>
          <a:lstStyle/>
          <a:p>
            <a:r>
              <a:rPr lang="en-US" dirty="0"/>
              <a:t>Nevada Commission for Persons Who Are Deaf, Hard of Hearing or Speech Impaired</a:t>
            </a:r>
          </a:p>
        </p:txBody>
      </p:sp>
    </p:spTree>
    <p:extLst>
      <p:ext uri="{BB962C8B-B14F-4D97-AF65-F5344CB8AC3E}">
        <p14:creationId xmlns:p14="http://schemas.microsoft.com/office/powerpoint/2010/main" val="250589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05559-B469-4AD9-95FC-FED7842A458D}"/>
              </a:ext>
            </a:extLst>
          </p:cNvPr>
          <p:cNvSpPr>
            <a:spLocks noGrp="1"/>
          </p:cNvSpPr>
          <p:nvPr>
            <p:ph type="title"/>
          </p:nvPr>
        </p:nvSpPr>
        <p:spPr/>
        <p:txBody>
          <a:bodyPr>
            <a:normAutofit/>
          </a:bodyPr>
          <a:lstStyle/>
          <a:p>
            <a:r>
              <a:rPr lang="en-US" dirty="0"/>
              <a:t>Participating in the Process</a:t>
            </a:r>
          </a:p>
        </p:txBody>
      </p:sp>
      <p:sp>
        <p:nvSpPr>
          <p:cNvPr id="3" name="Content Placeholder 2">
            <a:extLst>
              <a:ext uri="{FF2B5EF4-FFF2-40B4-BE49-F238E27FC236}">
                <a16:creationId xmlns:a16="http://schemas.microsoft.com/office/drawing/2014/main" id="{9C3CB317-9055-42E9-A9EB-DE166C70AFA6}"/>
              </a:ext>
            </a:extLst>
          </p:cNvPr>
          <p:cNvSpPr>
            <a:spLocks noGrp="1"/>
          </p:cNvSpPr>
          <p:nvPr>
            <p:ph idx="1"/>
          </p:nvPr>
        </p:nvSpPr>
        <p:spPr/>
        <p:txBody>
          <a:bodyPr/>
          <a:lstStyle/>
          <a:p>
            <a:r>
              <a:rPr lang="en-US" dirty="0"/>
              <a:t>Help inform the Deaf Commission of system challenges! </a:t>
            </a:r>
          </a:p>
          <a:p>
            <a:pPr lvl="1"/>
            <a:r>
              <a:rPr lang="en-US" dirty="0"/>
              <a:t>Attend Commission meetings, provide public comment at designated times.  </a:t>
            </a:r>
          </a:p>
          <a:p>
            <a:r>
              <a:rPr lang="en-US" dirty="0"/>
              <a:t>Nevada Legislature</a:t>
            </a:r>
          </a:p>
          <a:p>
            <a:pPr lvl="1"/>
            <a:r>
              <a:rPr lang="en-US" dirty="0"/>
              <a:t>Attend Interim Committee meetings</a:t>
            </a:r>
          </a:p>
          <a:p>
            <a:pPr lvl="1"/>
            <a:r>
              <a:rPr lang="en-US" dirty="0"/>
              <a:t>Follow Bill Draft Requests (BDRs) important to you</a:t>
            </a:r>
          </a:p>
          <a:p>
            <a:pPr lvl="1"/>
            <a:r>
              <a:rPr lang="en-US" dirty="0"/>
              <a:t>Provide public comment at Legislative meetings </a:t>
            </a:r>
          </a:p>
          <a:p>
            <a:pPr lvl="1"/>
            <a:r>
              <a:rPr lang="en-US" dirty="0"/>
              <a:t>Contact your district representative to educate about issues and solutions</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4B81064-EABB-4ED7-BFD1-2864E3F93BE9}"/>
              </a:ext>
            </a:extLst>
          </p:cNvPr>
          <p:cNvSpPr>
            <a:spLocks noGrp="1"/>
          </p:cNvSpPr>
          <p:nvPr>
            <p:ph type="sldNum" sz="quarter" idx="12"/>
          </p:nvPr>
        </p:nvSpPr>
        <p:spPr/>
        <p:txBody>
          <a:bodyPr/>
          <a:lstStyle/>
          <a:p>
            <a:fld id="{A0EC8638-D38E-4C5B-8C11-DA859CF37C29}" type="slidenum">
              <a:rPr lang="en-US" smtClean="0"/>
              <a:t>10</a:t>
            </a:fld>
            <a:endParaRPr lang="en-US"/>
          </a:p>
        </p:txBody>
      </p:sp>
    </p:spTree>
    <p:extLst>
      <p:ext uri="{BB962C8B-B14F-4D97-AF65-F5344CB8AC3E}">
        <p14:creationId xmlns:p14="http://schemas.microsoft.com/office/powerpoint/2010/main" val="225125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3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61BCDB-837E-47B8-9E0B-C472143D995F}"/>
              </a:ext>
            </a:extLst>
          </p:cNvPr>
          <p:cNvSpPr>
            <a:spLocks noGrp="1"/>
          </p:cNvSpPr>
          <p:nvPr>
            <p:ph type="title"/>
          </p:nvPr>
        </p:nvSpPr>
        <p:spPr>
          <a:xfrm>
            <a:off x="482600" y="321734"/>
            <a:ext cx="8178799" cy="1135737"/>
          </a:xfrm>
        </p:spPr>
        <p:txBody>
          <a:bodyPr>
            <a:normAutofit/>
          </a:bodyPr>
          <a:lstStyle/>
          <a:p>
            <a:r>
              <a:rPr lang="en-US" sz="3100"/>
              <a:t>The Legislative Cycle</a:t>
            </a:r>
          </a:p>
        </p:txBody>
      </p:sp>
      <p:sp>
        <p:nvSpPr>
          <p:cNvPr id="89" name="Rectangle 4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4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Isosceles Triangle 4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4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97E75E0-61EF-4724-A0AE-73884BE561A5}"/>
              </a:ext>
            </a:extLst>
          </p:cNvPr>
          <p:cNvSpPr>
            <a:spLocks noGrp="1"/>
          </p:cNvSpPr>
          <p:nvPr>
            <p:ph type="sldNum" sz="quarter" idx="12"/>
          </p:nvPr>
        </p:nvSpPr>
        <p:spPr>
          <a:xfrm>
            <a:off x="6603999" y="6356350"/>
            <a:ext cx="2057400" cy="365125"/>
          </a:xfrm>
        </p:spPr>
        <p:txBody>
          <a:bodyPr>
            <a:normAutofit/>
          </a:bodyPr>
          <a:lstStyle/>
          <a:p>
            <a:pPr>
              <a:spcAft>
                <a:spcPts val="600"/>
              </a:spcAft>
            </a:pPr>
            <a:fld id="{A0EC8638-D38E-4C5B-8C11-DA859CF37C29}" type="slidenum">
              <a:rPr lang="en-US" smtClean="0"/>
              <a:pPr>
                <a:spcAft>
                  <a:spcPts val="600"/>
                </a:spcAft>
              </a:pPr>
              <a:t>11</a:t>
            </a:fld>
            <a:endParaRPr lang="en-US"/>
          </a:p>
        </p:txBody>
      </p:sp>
      <p:graphicFrame>
        <p:nvGraphicFramePr>
          <p:cNvPr id="26" name="Content Placeholder 2" descr="Legislative Process">
            <a:extLst>
              <a:ext uri="{FF2B5EF4-FFF2-40B4-BE49-F238E27FC236}">
                <a16:creationId xmlns:a16="http://schemas.microsoft.com/office/drawing/2014/main" id="{361012E8-8184-4352-968C-943889D74B64}"/>
              </a:ext>
            </a:extLst>
          </p:cNvPr>
          <p:cNvGraphicFramePr/>
          <p:nvPr>
            <p:extLst>
              <p:ext uri="{D42A27DB-BD31-4B8C-83A1-F6EECF244321}">
                <p14:modId xmlns:p14="http://schemas.microsoft.com/office/powerpoint/2010/main" val="342733225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FA98A12-DAC9-441B-AAED-89FCA42DD440}"/>
              </a:ext>
            </a:extLst>
          </p:cNvPr>
          <p:cNvSpPr txBox="1"/>
          <p:nvPr/>
        </p:nvSpPr>
        <p:spPr>
          <a:xfrm>
            <a:off x="1006058" y="5712659"/>
            <a:ext cx="4017524" cy="369332"/>
          </a:xfrm>
          <a:prstGeom prst="rect">
            <a:avLst/>
          </a:prstGeom>
          <a:noFill/>
        </p:spPr>
        <p:txBody>
          <a:bodyPr wrap="square" rtlCol="0">
            <a:spAutoFit/>
          </a:bodyPr>
          <a:lstStyle/>
          <a:p>
            <a:r>
              <a:rPr lang="en-US" dirty="0"/>
              <a:t>Website: </a:t>
            </a:r>
            <a:r>
              <a:rPr lang="en-US" dirty="0">
                <a:hlinkClick r:id="rId8"/>
              </a:rPr>
              <a:t>https://www.leg.state.nv.us/</a:t>
            </a:r>
            <a:endParaRPr lang="en-US" dirty="0"/>
          </a:p>
        </p:txBody>
      </p:sp>
    </p:spTree>
    <p:extLst>
      <p:ext uri="{BB962C8B-B14F-4D97-AF65-F5344CB8AC3E}">
        <p14:creationId xmlns:p14="http://schemas.microsoft.com/office/powerpoint/2010/main" val="2815832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967455-7DC2-4A58-A762-2963371AF109}"/>
              </a:ext>
            </a:extLst>
          </p:cNvPr>
          <p:cNvSpPr>
            <a:spLocks noGrp="1"/>
          </p:cNvSpPr>
          <p:nvPr>
            <p:ph type="title" idx="4294967295"/>
          </p:nvPr>
        </p:nvSpPr>
        <p:spPr>
          <a:xfrm>
            <a:off x="6457950" y="6356350"/>
            <a:ext cx="2057400" cy="365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2D4E6B"/>
                </a:solidFill>
                <a:effectLst/>
                <a:uLnTx/>
                <a:uFillTx/>
                <a:latin typeface="+mn-lt"/>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dirty="0">
              <a:ln>
                <a:noFill/>
              </a:ln>
              <a:solidFill>
                <a:srgbClr val="2D4E6B"/>
              </a:solidFill>
              <a:effectLst/>
              <a:uLnTx/>
              <a:uFillTx/>
              <a:latin typeface="+mn-lt"/>
              <a:ea typeface="+mn-ea"/>
              <a:cs typeface="Times New Roman" panose="02020603050405020304" pitchFamily="18" charset="0"/>
            </a:endParaRPr>
          </a:p>
        </p:txBody>
      </p:sp>
    </p:spTree>
    <p:extLst>
      <p:ext uri="{BB962C8B-B14F-4D97-AF65-F5344CB8AC3E}">
        <p14:creationId xmlns:p14="http://schemas.microsoft.com/office/powerpoint/2010/main" val="52605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202A46-C460-4776-A302-08C6D45DF3B6}"/>
              </a:ext>
            </a:extLst>
          </p:cNvPr>
          <p:cNvSpPr>
            <a:spLocks noGrp="1"/>
          </p:cNvSpPr>
          <p:nvPr>
            <p:ph type="sldNum" sz="quarter" idx="12"/>
          </p:nvPr>
        </p:nvSpPr>
        <p:spPr/>
        <p:txBody>
          <a:bodyPr/>
          <a:lstStyle/>
          <a:p>
            <a:fld id="{E9C1D828-F931-464A-8E86-F9D742DA373F}" type="slidenum">
              <a:rPr lang="en-US" smtClean="0"/>
              <a:pPr/>
              <a:t>13</a:t>
            </a:fld>
            <a:endParaRPr lang="en-US"/>
          </a:p>
        </p:txBody>
      </p:sp>
      <p:sp>
        <p:nvSpPr>
          <p:cNvPr id="3" name="Text Placeholder 2">
            <a:extLst>
              <a:ext uri="{FF2B5EF4-FFF2-40B4-BE49-F238E27FC236}">
                <a16:creationId xmlns:a16="http://schemas.microsoft.com/office/drawing/2014/main" id="{1FD7E221-59F5-4B5D-A110-694C6778438E}"/>
              </a:ext>
            </a:extLst>
          </p:cNvPr>
          <p:cNvSpPr>
            <a:spLocks noGrp="1"/>
          </p:cNvSpPr>
          <p:nvPr>
            <p:ph type="body" sz="quarter" idx="13"/>
          </p:nvPr>
        </p:nvSpPr>
        <p:spPr/>
        <p:txBody>
          <a:bodyPr/>
          <a:lstStyle/>
          <a:p>
            <a:r>
              <a:rPr lang="en-US" dirty="0"/>
              <a:t>Khianti Thomas</a:t>
            </a:r>
          </a:p>
        </p:txBody>
      </p:sp>
      <p:sp>
        <p:nvSpPr>
          <p:cNvPr id="4" name="Text Placeholder 3">
            <a:extLst>
              <a:ext uri="{FF2B5EF4-FFF2-40B4-BE49-F238E27FC236}">
                <a16:creationId xmlns:a16="http://schemas.microsoft.com/office/drawing/2014/main" id="{32E6D1EE-13C5-4314-8A8F-0ED465CEC3D2}"/>
              </a:ext>
            </a:extLst>
          </p:cNvPr>
          <p:cNvSpPr>
            <a:spLocks noGrp="1"/>
          </p:cNvSpPr>
          <p:nvPr>
            <p:ph type="body" sz="quarter" idx="14"/>
          </p:nvPr>
        </p:nvSpPr>
        <p:spPr/>
        <p:txBody>
          <a:bodyPr/>
          <a:lstStyle/>
          <a:p>
            <a:r>
              <a:rPr lang="en-US" dirty="0"/>
              <a:t>Eli Schwartz</a:t>
            </a:r>
          </a:p>
        </p:txBody>
      </p:sp>
      <p:sp>
        <p:nvSpPr>
          <p:cNvPr id="5" name="Text Placeholder 4">
            <a:extLst>
              <a:ext uri="{FF2B5EF4-FFF2-40B4-BE49-F238E27FC236}">
                <a16:creationId xmlns:a16="http://schemas.microsoft.com/office/drawing/2014/main" id="{3CEF4AAE-376F-4E59-85E5-924816354DFF}"/>
              </a:ext>
            </a:extLst>
          </p:cNvPr>
          <p:cNvSpPr>
            <a:spLocks noGrp="1"/>
          </p:cNvSpPr>
          <p:nvPr>
            <p:ph type="body" sz="quarter" idx="15"/>
          </p:nvPr>
        </p:nvSpPr>
        <p:spPr/>
        <p:txBody>
          <a:bodyPr/>
          <a:lstStyle/>
          <a:p>
            <a:r>
              <a:rPr lang="en-US" dirty="0"/>
              <a:t>Executive Director</a:t>
            </a:r>
          </a:p>
        </p:txBody>
      </p:sp>
      <p:sp>
        <p:nvSpPr>
          <p:cNvPr id="6" name="Text Placeholder 5">
            <a:extLst>
              <a:ext uri="{FF2B5EF4-FFF2-40B4-BE49-F238E27FC236}">
                <a16:creationId xmlns:a16="http://schemas.microsoft.com/office/drawing/2014/main" id="{8CFE676C-54C8-47D1-972A-1910175F1624}"/>
              </a:ext>
            </a:extLst>
          </p:cNvPr>
          <p:cNvSpPr>
            <a:spLocks noGrp="1"/>
          </p:cNvSpPr>
          <p:nvPr>
            <p:ph type="body" sz="quarter" idx="16"/>
          </p:nvPr>
        </p:nvSpPr>
        <p:spPr/>
        <p:txBody>
          <a:bodyPr/>
          <a:lstStyle/>
          <a:p>
            <a:r>
              <a:rPr lang="en-US" dirty="0"/>
              <a:t>Chair</a:t>
            </a:r>
          </a:p>
        </p:txBody>
      </p:sp>
      <p:sp>
        <p:nvSpPr>
          <p:cNvPr id="7" name="Text Placeholder 6">
            <a:extLst>
              <a:ext uri="{FF2B5EF4-FFF2-40B4-BE49-F238E27FC236}">
                <a16:creationId xmlns:a16="http://schemas.microsoft.com/office/drawing/2014/main" id="{A01530A6-F361-4CC3-9748-F2B1A9AA9EED}"/>
              </a:ext>
            </a:extLst>
          </p:cNvPr>
          <p:cNvSpPr>
            <a:spLocks noGrp="1"/>
          </p:cNvSpPr>
          <p:nvPr>
            <p:ph type="body" sz="quarter" idx="17"/>
          </p:nvPr>
        </p:nvSpPr>
        <p:spPr/>
        <p:txBody>
          <a:bodyPr/>
          <a:lstStyle/>
          <a:p>
            <a:r>
              <a:rPr lang="en-US" dirty="0"/>
              <a:t>Kthomas@adsd.nv.gov</a:t>
            </a:r>
          </a:p>
        </p:txBody>
      </p:sp>
      <p:sp>
        <p:nvSpPr>
          <p:cNvPr id="8" name="Text Placeholder 7">
            <a:extLst>
              <a:ext uri="{FF2B5EF4-FFF2-40B4-BE49-F238E27FC236}">
                <a16:creationId xmlns:a16="http://schemas.microsoft.com/office/drawing/2014/main" id="{F1E86C6F-489F-45FD-8268-20A47A3F9E76}"/>
              </a:ext>
            </a:extLst>
          </p:cNvPr>
          <p:cNvSpPr>
            <a:spLocks noGrp="1"/>
          </p:cNvSpPr>
          <p:nvPr>
            <p:ph type="body" sz="quarter" idx="18"/>
          </p:nvPr>
        </p:nvSpPr>
        <p:spPr/>
        <p:txBody>
          <a:bodyPr/>
          <a:lstStyle/>
          <a:p>
            <a:r>
              <a:rPr lang="en-US" sz="1800" dirty="0">
                <a:effectLst/>
                <a:latin typeface="Times New Roman" panose="02020603050405020304" pitchFamily="18" charset="0"/>
                <a:ea typeface="Calibri" panose="020F0502020204030204" pitchFamily="34" charset="0"/>
              </a:rPr>
              <a:t>NVdeafcommission@gmail.com</a:t>
            </a:r>
            <a:endParaRPr lang="en-US" dirty="0"/>
          </a:p>
        </p:txBody>
      </p:sp>
      <p:sp>
        <p:nvSpPr>
          <p:cNvPr id="9" name="Text Placeholder 8">
            <a:extLst>
              <a:ext uri="{FF2B5EF4-FFF2-40B4-BE49-F238E27FC236}">
                <a16:creationId xmlns:a16="http://schemas.microsoft.com/office/drawing/2014/main" id="{85B51823-1A5B-4633-9172-E58F406EBE1F}"/>
              </a:ext>
            </a:extLst>
          </p:cNvPr>
          <p:cNvSpPr>
            <a:spLocks noGrp="1"/>
          </p:cNvSpPr>
          <p:nvPr>
            <p:ph type="body" sz="quarter" idx="19"/>
          </p:nvPr>
        </p:nvSpPr>
        <p:spPr/>
        <p:txBody>
          <a:bodyPr/>
          <a:lstStyle/>
          <a:p>
            <a:r>
              <a:rPr lang="en-US" sz="1800" dirty="0">
                <a:solidFill>
                  <a:srgbClr val="1F497D"/>
                </a:solidFill>
                <a:effectLst/>
                <a:latin typeface="Garamond" panose="02020404030301010803" pitchFamily="18" charset="0"/>
                <a:ea typeface="Calibri" panose="020F0502020204030204" pitchFamily="34" charset="0"/>
                <a:cs typeface="Calibri" panose="020F0502020204030204" pitchFamily="34" charset="0"/>
              </a:rPr>
              <a:t>T: (</a:t>
            </a:r>
            <a:r>
              <a:rPr lang="en-US" sz="1800" dirty="0">
                <a:solidFill>
                  <a:srgbClr val="2F5496"/>
                </a:solidFill>
                <a:effectLst/>
                <a:latin typeface="Garamond" panose="02020404030301010803" pitchFamily="18" charset="0"/>
                <a:ea typeface="Calibri" panose="020F0502020204030204" pitchFamily="34" charset="0"/>
                <a:cs typeface="Calibri" panose="020F0502020204030204" pitchFamily="34" charset="0"/>
              </a:rPr>
              <a:t>702)-486-3368</a:t>
            </a:r>
            <a:r>
              <a:rPr lang="en-US" sz="1800" dirty="0">
                <a:solidFill>
                  <a:srgbClr val="1F497D"/>
                </a:solidFill>
                <a:effectLst/>
                <a:latin typeface="Garamond" panose="02020404030301010803" pitchFamily="18" charset="0"/>
                <a:ea typeface="Calibri" panose="020F0502020204030204" pitchFamily="34" charset="0"/>
                <a:cs typeface="Calibri" panose="020F0502020204030204" pitchFamily="34" charset="0"/>
              </a:rPr>
              <a:t>| M: 702-757-7859 </a:t>
            </a:r>
            <a:endParaRPr lang="en-US" dirty="0"/>
          </a:p>
        </p:txBody>
      </p:sp>
      <p:sp>
        <p:nvSpPr>
          <p:cNvPr id="11" name="Text Placeholder 10">
            <a:extLst>
              <a:ext uri="{FF2B5EF4-FFF2-40B4-BE49-F238E27FC236}">
                <a16:creationId xmlns:a16="http://schemas.microsoft.com/office/drawing/2014/main" id="{101A14C7-2AAC-4B8B-9599-15DF4883F78B}"/>
              </a:ext>
            </a:extLst>
          </p:cNvPr>
          <p:cNvSpPr>
            <a:spLocks noGrp="1"/>
          </p:cNvSpPr>
          <p:nvPr>
            <p:ph type="body" sz="quarter" idx="21"/>
          </p:nvPr>
        </p:nvSpPr>
        <p:spPr/>
        <p:txBody>
          <a:bodyPr>
            <a:normAutofit/>
          </a:bodyPr>
          <a:lstStyle/>
          <a:p>
            <a:r>
              <a:rPr lang="en-US" dirty="0">
                <a:hlinkClick r:id="rId2"/>
              </a:rPr>
              <a:t>Website</a:t>
            </a:r>
            <a:endParaRPr lang="en-US" dirty="0"/>
          </a:p>
        </p:txBody>
      </p:sp>
    </p:spTree>
    <p:extLst>
      <p:ext uri="{BB962C8B-B14F-4D97-AF65-F5344CB8AC3E}">
        <p14:creationId xmlns:p14="http://schemas.microsoft.com/office/powerpoint/2010/main" val="27676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6D837A-92A1-4B55-A4FE-75FD78EC396E}"/>
              </a:ext>
            </a:extLst>
          </p:cNvPr>
          <p:cNvSpPr>
            <a:spLocks noGrp="1"/>
          </p:cNvSpPr>
          <p:nvPr>
            <p:ph idx="1"/>
          </p:nvPr>
        </p:nvSpPr>
        <p:spPr/>
        <p:txBody>
          <a:bodyPr/>
          <a:lstStyle/>
          <a:p>
            <a:r>
              <a:rPr lang="en-US" dirty="0"/>
              <a:t>Statistics of Nevada</a:t>
            </a:r>
          </a:p>
          <a:p>
            <a:r>
              <a:rPr lang="en-US" dirty="0"/>
              <a:t>Overview of the Commission</a:t>
            </a:r>
          </a:p>
          <a:p>
            <a:r>
              <a:rPr lang="en-US" dirty="0"/>
              <a:t>Duties and Responsibilities</a:t>
            </a:r>
          </a:p>
          <a:p>
            <a:r>
              <a:rPr lang="en-US" dirty="0"/>
              <a:t>Commission vs. CAS Program</a:t>
            </a:r>
          </a:p>
          <a:p>
            <a:r>
              <a:rPr lang="en-US" dirty="0"/>
              <a:t>Legislative Process</a:t>
            </a:r>
          </a:p>
          <a:p>
            <a:r>
              <a:rPr lang="en-US" dirty="0"/>
              <a:t>Questions</a:t>
            </a:r>
          </a:p>
          <a:p>
            <a:r>
              <a:rPr lang="en-US" dirty="0"/>
              <a:t>Contact Information</a:t>
            </a:r>
          </a:p>
        </p:txBody>
      </p:sp>
      <p:sp>
        <p:nvSpPr>
          <p:cNvPr id="3" name="Slide Number Placeholder 2">
            <a:extLst>
              <a:ext uri="{FF2B5EF4-FFF2-40B4-BE49-F238E27FC236}">
                <a16:creationId xmlns:a16="http://schemas.microsoft.com/office/drawing/2014/main" id="{DEAE0939-0FD6-49E7-9B50-369120AAD985}"/>
              </a:ext>
            </a:extLst>
          </p:cNvPr>
          <p:cNvSpPr>
            <a:spLocks noGrp="1"/>
          </p:cNvSpPr>
          <p:nvPr>
            <p:ph type="title" idx="4294967295"/>
          </p:nvPr>
        </p:nvSpPr>
        <p:spPr>
          <a:xfrm>
            <a:off x="6457950" y="6356350"/>
            <a:ext cx="2057400" cy="365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0EC8638-D38E-4C5B-8C11-DA859CF37C29}" type="slidenum">
              <a:rPr kumimoji="0" lang="en-US" sz="1600" b="0" i="0" u="none" strike="noStrike" kern="1200" cap="none" spc="0" normalizeH="0" baseline="0" noProof="0" smtClean="0">
                <a:ln>
                  <a:noFill/>
                </a:ln>
                <a:solidFill>
                  <a:srgbClr val="2D4E6B"/>
                </a:solidFill>
                <a:effectLst/>
                <a:uLnTx/>
                <a:uFillTx/>
                <a:latin typeface="+mn-lt"/>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dirty="0">
              <a:ln>
                <a:noFill/>
              </a:ln>
              <a:solidFill>
                <a:srgbClr val="2D4E6B"/>
              </a:solidFill>
              <a:effectLst/>
              <a:uLnTx/>
              <a:uFillTx/>
              <a:latin typeface="+mn-lt"/>
              <a:ea typeface="+mn-ea"/>
              <a:cs typeface="Times New Roman" panose="02020603050405020304" pitchFamily="18" charset="0"/>
            </a:endParaRPr>
          </a:p>
        </p:txBody>
      </p:sp>
    </p:spTree>
    <p:extLst>
      <p:ext uri="{BB962C8B-B14F-4D97-AF65-F5344CB8AC3E}">
        <p14:creationId xmlns:p14="http://schemas.microsoft.com/office/powerpoint/2010/main" val="3605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3A5721-5B2C-4E37-B1FC-45448D8EFF10}"/>
              </a:ext>
            </a:extLst>
          </p:cNvPr>
          <p:cNvSpPr>
            <a:spLocks noGrp="1"/>
          </p:cNvSpPr>
          <p:nvPr>
            <p:ph type="title"/>
          </p:nvPr>
        </p:nvSpPr>
        <p:spPr>
          <a:xfrm>
            <a:off x="515125" y="1153572"/>
            <a:ext cx="2400300" cy="4461163"/>
          </a:xfrm>
        </p:spPr>
        <p:txBody>
          <a:bodyPr>
            <a:normAutofit/>
          </a:bodyPr>
          <a:lstStyle/>
          <a:p>
            <a:r>
              <a:rPr lang="en-US" sz="3600" dirty="0">
                <a:solidFill>
                  <a:srgbClr val="FFFFFF"/>
                </a:solidFill>
              </a:rPr>
              <a:t>Current Statistics in Nevada</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05DAE2A-A26A-4F96-B7FC-8C01075BDE1E}"/>
              </a:ext>
            </a:extLst>
          </p:cNvPr>
          <p:cNvSpPr>
            <a:spLocks noGrp="1"/>
          </p:cNvSpPr>
          <p:nvPr>
            <p:ph idx="1"/>
          </p:nvPr>
        </p:nvSpPr>
        <p:spPr>
          <a:xfrm>
            <a:off x="3335481" y="591344"/>
            <a:ext cx="5179868" cy="5585619"/>
          </a:xfrm>
        </p:spPr>
        <p:txBody>
          <a:bodyPr anchor="ctr">
            <a:normAutofit/>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According to the 2018 Census, </a:t>
            </a:r>
            <a:r>
              <a:rPr kumimoji="0" lang="en-US" sz="2000" b="0" i="0" u="none" strike="noStrike" kern="1200" cap="none" spc="0" normalizeH="0" baseline="0" noProof="0" dirty="0">
                <a:ln>
                  <a:noFill/>
                </a:ln>
                <a:effectLst/>
                <a:highlight>
                  <a:srgbClr val="FFFF00"/>
                </a:highlight>
                <a:uLnTx/>
                <a:uFillTx/>
                <a:latin typeface="Calibri" panose="020F0502020204030204"/>
                <a:ea typeface="+mn-ea"/>
                <a:cs typeface="+mn-cs"/>
              </a:rPr>
              <a:t>3.9% </a:t>
            </a:r>
            <a:r>
              <a:rPr kumimoji="0" lang="en-US" sz="2000" b="0" i="0" u="none" strike="noStrike" kern="1200" cap="none" spc="0" normalizeH="0" baseline="0" noProof="0" dirty="0">
                <a:ln>
                  <a:noFill/>
                </a:ln>
                <a:effectLst/>
                <a:uLnTx/>
                <a:uFillTx/>
                <a:latin typeface="Calibri" panose="020F0502020204030204"/>
                <a:ea typeface="+mn-ea"/>
                <a:cs typeface="+mn-cs"/>
              </a:rPr>
              <a:t>identify as having a “Hearing Difficulty”- The language does not explicitly state “Deaf”. Therefore this data is all encompassed of (d/Deaf, Hard of Hearing, Late Deaf and anyone that may use assistive technology </a:t>
            </a:r>
            <a:r>
              <a:rPr kumimoji="0" lang="en-US" sz="2000" b="0" i="0" u="none" strike="noStrike" kern="1200" cap="none" spc="0" normalizeH="0" baseline="0" noProof="0" dirty="0" err="1">
                <a:ln>
                  <a:noFill/>
                </a:ln>
                <a:effectLst/>
                <a:uLnTx/>
                <a:uFillTx/>
                <a:latin typeface="Calibri" panose="020F0502020204030204"/>
                <a:ea typeface="+mn-ea"/>
                <a:cs typeface="+mn-cs"/>
              </a:rPr>
              <a:t>i.e</a:t>
            </a:r>
            <a:r>
              <a:rPr kumimoji="0" lang="en-US" sz="2000" b="0" i="0" u="none" strike="noStrike" kern="1200" cap="none" spc="0" normalizeH="0" baseline="0" noProof="0" dirty="0">
                <a:ln>
                  <a:noFill/>
                </a:ln>
                <a:effectLst/>
                <a:uLnTx/>
                <a:uFillTx/>
                <a:latin typeface="Calibri" panose="020F0502020204030204"/>
                <a:ea typeface="+mn-ea"/>
                <a:cs typeface="+mn-cs"/>
              </a:rPr>
              <a:t> </a:t>
            </a:r>
            <a:r>
              <a:rPr kumimoji="0" lang="en-US" sz="2000" b="0" i="0" u="none" strike="noStrike" kern="1200" cap="none" spc="0" normalizeH="0" baseline="0" noProof="0" dirty="0" err="1">
                <a:ln>
                  <a:noFill/>
                </a:ln>
                <a:effectLst/>
                <a:uLnTx/>
                <a:uFillTx/>
                <a:latin typeface="Calibri" panose="020F0502020204030204"/>
                <a:ea typeface="+mn-ea"/>
                <a:cs typeface="+mn-cs"/>
              </a:rPr>
              <a:t>Cochler</a:t>
            </a:r>
            <a:r>
              <a:rPr kumimoji="0" lang="en-US" sz="2000" b="0" i="0" u="none" strike="noStrike" kern="1200" cap="none" spc="0" normalizeH="0" baseline="0" noProof="0" dirty="0">
                <a:ln>
                  <a:noFill/>
                </a:ln>
                <a:effectLst/>
                <a:uLnTx/>
                <a:uFillTx/>
                <a:latin typeface="Calibri" panose="020F0502020204030204"/>
                <a:ea typeface="+mn-ea"/>
                <a:cs typeface="+mn-cs"/>
              </a:rPr>
              <a:t> Implant, Hearing aids </a:t>
            </a:r>
            <a:r>
              <a:rPr kumimoji="0" lang="en-US" sz="2000" b="0" i="0" u="none" strike="noStrike" kern="1200" cap="none" spc="0" normalizeH="0" baseline="0" noProof="0" dirty="0" err="1">
                <a:ln>
                  <a:noFill/>
                </a:ln>
                <a:effectLst/>
                <a:uLnTx/>
                <a:uFillTx/>
                <a:latin typeface="Calibri" panose="020F0502020204030204"/>
                <a:ea typeface="+mn-ea"/>
                <a:cs typeface="+mn-cs"/>
              </a:rPr>
              <a:t>etc</a:t>
            </a:r>
            <a:r>
              <a:rPr kumimoji="0" lang="en-US" sz="20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According to the 2018 Census there are currently </a:t>
            </a:r>
            <a:r>
              <a:rPr kumimoji="0" lang="en-US" sz="2000" b="0" i="0" u="sng" strike="noStrike" kern="1200" cap="none" spc="0" normalizeH="0" baseline="0" noProof="0" dirty="0">
                <a:ln>
                  <a:noFill/>
                </a:ln>
                <a:effectLst/>
                <a:uLnTx/>
                <a:uFillTx/>
                <a:latin typeface="Calibri" panose="020F0502020204030204"/>
                <a:ea typeface="+mn-ea"/>
                <a:cs typeface="+mn-cs"/>
              </a:rPr>
              <a:t>117,060 </a:t>
            </a:r>
            <a:r>
              <a:rPr kumimoji="0" lang="en-US" sz="2000" b="0" i="0" u="none" strike="noStrike" kern="1200" cap="none" spc="0" normalizeH="0" baseline="0" noProof="0" dirty="0">
                <a:ln>
                  <a:noFill/>
                </a:ln>
                <a:effectLst/>
                <a:uLnTx/>
                <a:uFillTx/>
                <a:latin typeface="Calibri" panose="020F0502020204030204"/>
                <a:ea typeface="+mn-ea"/>
                <a:cs typeface="+mn-cs"/>
              </a:rPr>
              <a:t>individuals that identify as having a “Hearing Difficulty” in the state of Nevada</a:t>
            </a:r>
          </a:p>
          <a:p>
            <a:pPr marL="685800" marR="0" lvl="1" indent="-228600" defTabSz="914400" rtl="0" eaLnBrk="1" fontAlgn="auto" latinLnBrk="0" hangingPunct="1">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Clark County: 79,802 (3.6%)</a:t>
            </a:r>
          </a:p>
          <a:p>
            <a:pPr marL="685800" marR="0" lvl="1" indent="-228600" defTabSz="914400" rtl="0" eaLnBrk="1" fontAlgn="auto" latinLnBrk="0" hangingPunct="1">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Washoe County: 17,572 (3.8%) </a:t>
            </a:r>
          </a:p>
          <a:p>
            <a:endParaRPr lang="en-US" sz="1500" dirty="0"/>
          </a:p>
        </p:txBody>
      </p:sp>
      <p:sp>
        <p:nvSpPr>
          <p:cNvPr id="4" name="Slide Number Placeholder 3">
            <a:extLst>
              <a:ext uri="{FF2B5EF4-FFF2-40B4-BE49-F238E27FC236}">
                <a16:creationId xmlns:a16="http://schemas.microsoft.com/office/drawing/2014/main" id="{CED49DCC-533A-4A38-8D60-A0D266DD3D41}"/>
              </a:ext>
            </a:extLst>
          </p:cNvPr>
          <p:cNvSpPr>
            <a:spLocks noGrp="1"/>
          </p:cNvSpPr>
          <p:nvPr>
            <p:ph type="sldNum" sz="quarter" idx="12"/>
          </p:nvPr>
        </p:nvSpPr>
        <p:spPr>
          <a:xfrm>
            <a:off x="7156173" y="6356350"/>
            <a:ext cx="1359176" cy="365125"/>
          </a:xfrm>
        </p:spPr>
        <p:txBody>
          <a:bodyPr>
            <a:normAutofit/>
          </a:bodyPr>
          <a:lstStyle/>
          <a:p>
            <a:pPr>
              <a:spcAft>
                <a:spcPts val="600"/>
              </a:spcAft>
            </a:pPr>
            <a:fld id="{A0EC8638-D38E-4C5B-8C11-DA859CF37C29}" type="slidenum">
              <a:rPr lang="en-US" smtClean="0"/>
              <a:pPr>
                <a:spcAft>
                  <a:spcPts val="600"/>
                </a:spcAft>
              </a:pPr>
              <a:t>3</a:t>
            </a:fld>
            <a:endParaRPr lang="en-US"/>
          </a:p>
        </p:txBody>
      </p:sp>
    </p:spTree>
    <p:extLst>
      <p:ext uri="{BB962C8B-B14F-4D97-AF65-F5344CB8AC3E}">
        <p14:creationId xmlns:p14="http://schemas.microsoft.com/office/powerpoint/2010/main" val="14828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30995A-545C-4146-8E74-72BCB39C27F0}"/>
              </a:ext>
            </a:extLst>
          </p:cNvPr>
          <p:cNvSpPr>
            <a:spLocks noGrp="1"/>
          </p:cNvSpPr>
          <p:nvPr>
            <p:ph type="title"/>
          </p:nvPr>
        </p:nvSpPr>
        <p:spPr>
          <a:xfrm>
            <a:off x="690506" y="268447"/>
            <a:ext cx="7886700" cy="1325563"/>
          </a:xfrm>
        </p:spPr>
        <p:txBody>
          <a:bodyPr/>
          <a:lstStyle/>
          <a:p>
            <a:pPr algn="ctr"/>
            <a:r>
              <a:rPr lang="en-US" sz="4800" dirty="0"/>
              <a:t>Nevada Current Statistics</a:t>
            </a:r>
            <a:endParaRPr lang="en-US" dirty="0"/>
          </a:p>
        </p:txBody>
      </p:sp>
      <p:pic>
        <p:nvPicPr>
          <p:cNvPr id="9" name="Content Placeholder 8" descr="Population Chart for Clark County and Washoe County in 2018">
            <a:extLst>
              <a:ext uri="{FF2B5EF4-FFF2-40B4-BE49-F238E27FC236}">
                <a16:creationId xmlns:a16="http://schemas.microsoft.com/office/drawing/2014/main" id="{57EF6E67-D574-4CEF-95B9-978CF9AA1573}"/>
              </a:ext>
            </a:extLst>
          </p:cNvPr>
          <p:cNvPicPr>
            <a:picLocks noGrp="1" noChangeAspect="1"/>
          </p:cNvPicPr>
          <p:nvPr>
            <p:ph idx="1"/>
          </p:nvPr>
        </p:nvPicPr>
        <p:blipFill>
          <a:blip r:embed="rId3"/>
          <a:stretch>
            <a:fillRect/>
          </a:stretch>
        </p:blipFill>
        <p:spPr>
          <a:xfrm>
            <a:off x="628650" y="2023808"/>
            <a:ext cx="7886700" cy="2370384"/>
          </a:xfrm>
        </p:spPr>
      </p:pic>
      <p:sp>
        <p:nvSpPr>
          <p:cNvPr id="10" name="TextBox 9">
            <a:extLst>
              <a:ext uri="{FF2B5EF4-FFF2-40B4-BE49-F238E27FC236}">
                <a16:creationId xmlns:a16="http://schemas.microsoft.com/office/drawing/2014/main" id="{96F70287-5DA2-405C-9D5D-DE854A1C704A}"/>
              </a:ext>
            </a:extLst>
          </p:cNvPr>
          <p:cNvSpPr txBox="1"/>
          <p:nvPr/>
        </p:nvSpPr>
        <p:spPr>
          <a:xfrm>
            <a:off x="690506" y="4394192"/>
            <a:ext cx="6497053"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hlinkClick r:id="rId4"/>
              </a:rPr>
              <a:t>Source: U.S. Census Bureau, 2018 ACS: 1 Year Estimates</a:t>
            </a:r>
            <a:endParaRPr kumimoji="0" lang="en-US"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5" name="Slide Number Placeholder 4">
            <a:extLst>
              <a:ext uri="{FF2B5EF4-FFF2-40B4-BE49-F238E27FC236}">
                <a16:creationId xmlns:a16="http://schemas.microsoft.com/office/drawing/2014/main" id="{87AE94C7-5365-43B9-9EE4-1BD31503B744}"/>
              </a:ext>
            </a:extLst>
          </p:cNvPr>
          <p:cNvSpPr>
            <a:spLocks noGrp="1"/>
          </p:cNvSpPr>
          <p:nvPr>
            <p:ph type="sldNum" sz="quarter" idx="12"/>
          </p:nvPr>
        </p:nvSpPr>
        <p:spPr/>
        <p:txBody>
          <a:bodyPr/>
          <a:lstStyle/>
          <a:p>
            <a:fld id="{A0EC8638-D38E-4C5B-8C11-DA859CF37C29}" type="slidenum">
              <a:rPr lang="en-US" smtClean="0"/>
              <a:t>4</a:t>
            </a:fld>
            <a:endParaRPr lang="en-US"/>
          </a:p>
        </p:txBody>
      </p:sp>
    </p:spTree>
    <p:extLst>
      <p:ext uri="{BB962C8B-B14F-4D97-AF65-F5344CB8AC3E}">
        <p14:creationId xmlns:p14="http://schemas.microsoft.com/office/powerpoint/2010/main" val="177043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297429" y="320675"/>
            <a:ext cx="8555616" cy="1325563"/>
          </a:xfrm>
        </p:spPr>
        <p:txBody>
          <a:bodyPr>
            <a:normAutofit fontScale="90000"/>
          </a:bodyPr>
          <a:lstStyle/>
          <a:p>
            <a:pPr algn="ctr"/>
            <a:r>
              <a:rPr lang="en-US" sz="4700" dirty="0"/>
              <a:t>Overview of the Commission:</a:t>
            </a:r>
            <a:br>
              <a:rPr lang="en-US" sz="4700" dirty="0"/>
            </a:br>
            <a:endParaRPr lang="en-US" sz="4700" dirty="0"/>
          </a:p>
        </p:txBody>
      </p:sp>
      <p:sp>
        <p:nvSpPr>
          <p:cNvPr id="10" name="Rectangle 9">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a:xfrm>
            <a:off x="6457950" y="6356350"/>
            <a:ext cx="2057400" cy="365125"/>
          </a:xfrm>
        </p:spPr>
        <p:txBody>
          <a:bodyPr>
            <a:normAutofit/>
          </a:bodyPr>
          <a:lstStyle/>
          <a:p>
            <a:pPr>
              <a:spcAft>
                <a:spcPts val="600"/>
              </a:spcAft>
            </a:pPr>
            <a:fld id="{A0EC8638-D38E-4C5B-8C11-DA859CF37C29}" type="slidenum">
              <a:rPr lang="en-US" smtClean="0"/>
              <a:pPr>
                <a:spcAft>
                  <a:spcPts val="600"/>
                </a:spcAft>
              </a:pPr>
              <a:t>5</a:t>
            </a:fld>
            <a:endParaRPr lang="en-US"/>
          </a:p>
        </p:txBody>
      </p:sp>
      <p:graphicFrame>
        <p:nvGraphicFramePr>
          <p:cNvPr id="6" name="Content Placeholder 2" descr="Mission and Vision Statements">
            <a:extLst>
              <a:ext uri="{FF2B5EF4-FFF2-40B4-BE49-F238E27FC236}">
                <a16:creationId xmlns:a16="http://schemas.microsoft.com/office/drawing/2014/main" id="{132A164A-F0F1-4885-92FB-0E2E7294E02A}"/>
              </a:ext>
            </a:extLst>
          </p:cNvPr>
          <p:cNvGraphicFramePr>
            <a:graphicFrameLocks noGrp="1"/>
          </p:cNvGraphicFramePr>
          <p:nvPr>
            <p:ph idx="1"/>
            <p:extLst>
              <p:ext uri="{D42A27DB-BD31-4B8C-83A1-F6EECF244321}">
                <p14:modId xmlns:p14="http://schemas.microsoft.com/office/powerpoint/2010/main" val="4152083638"/>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9FF2D69E-953A-4222-B1D5-6EEDC56CAAA1}"/>
              </a:ext>
            </a:extLst>
          </p:cNvPr>
          <p:cNvSpPr txBox="1"/>
          <p:nvPr/>
        </p:nvSpPr>
        <p:spPr>
          <a:xfrm>
            <a:off x="1473412" y="1000872"/>
            <a:ext cx="6383201" cy="584775"/>
          </a:xfrm>
          <a:prstGeom prst="rect">
            <a:avLst/>
          </a:prstGeom>
          <a:noFill/>
        </p:spPr>
        <p:txBody>
          <a:bodyPr wrap="square" rtlCol="0">
            <a:spAutoFit/>
          </a:bodyPr>
          <a:lstStyle/>
          <a:p>
            <a:r>
              <a:rPr lang="en-US" sz="1600" dirty="0"/>
              <a:t>The Commission for Persons Who are Deaf and Hard of Hearing Or Speech Impaired was created in </a:t>
            </a:r>
            <a:r>
              <a:rPr lang="en-US" sz="1600" dirty="0">
                <a:hlinkClick r:id="rId8"/>
              </a:rPr>
              <a:t>NRS-427A.750 and 427A.797</a:t>
            </a:r>
            <a:endParaRPr lang="en-US" sz="1600" dirty="0"/>
          </a:p>
        </p:txBody>
      </p:sp>
    </p:spTree>
    <p:extLst>
      <p:ext uri="{BB962C8B-B14F-4D97-AF65-F5344CB8AC3E}">
        <p14:creationId xmlns:p14="http://schemas.microsoft.com/office/powerpoint/2010/main" val="20327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91D221D-DCB3-40E3-BF5C-43D76367F019}"/>
              </a:ext>
            </a:extLst>
          </p:cNvPr>
          <p:cNvSpPr>
            <a:spLocks noGrp="1"/>
          </p:cNvSpPr>
          <p:nvPr>
            <p:ph type="title"/>
          </p:nvPr>
        </p:nvSpPr>
        <p:spPr/>
        <p:txBody>
          <a:bodyPr/>
          <a:lstStyle/>
          <a:p>
            <a:r>
              <a:rPr lang="en-US" dirty="0"/>
              <a:t>Our Focus</a:t>
            </a:r>
          </a:p>
        </p:txBody>
      </p:sp>
      <p:sp>
        <p:nvSpPr>
          <p:cNvPr id="4" name="Slide Number Placeholder 3">
            <a:extLst>
              <a:ext uri="{FF2B5EF4-FFF2-40B4-BE49-F238E27FC236}">
                <a16:creationId xmlns:a16="http://schemas.microsoft.com/office/drawing/2014/main" id="{EF89FC01-2E90-4EC3-87D9-CD7FD47B908E}"/>
              </a:ext>
            </a:extLst>
          </p:cNvPr>
          <p:cNvSpPr>
            <a:spLocks noGrp="1"/>
          </p:cNvSpPr>
          <p:nvPr>
            <p:ph type="sldNum" sz="quarter" idx="12"/>
          </p:nvPr>
        </p:nvSpPr>
        <p:spPr/>
        <p:txBody>
          <a:bodyPr vert="horz" lIns="91440" tIns="45720" rIns="91440" bIns="45720" rtlCol="0" anchor="ctr">
            <a:normAutofit lnSpcReduction="10000"/>
          </a:bodyPr>
          <a:lstStyle/>
          <a:p>
            <a:pPr defTabSz="914400">
              <a:spcAft>
                <a:spcPts val="600"/>
              </a:spcAft>
            </a:pPr>
            <a:fld id="{A0EC8638-D38E-4C5B-8C11-DA859CF37C29}" type="slidenum">
              <a:rPr lang="en-US" sz="1900" smtClean="0">
                <a:solidFill>
                  <a:schemeClr val="tx2"/>
                </a:solidFill>
                <a:cs typeface="+mn-cs"/>
              </a:rPr>
              <a:pPr defTabSz="914400">
                <a:spcAft>
                  <a:spcPts val="600"/>
                </a:spcAft>
              </a:pPr>
              <a:t>6</a:t>
            </a:fld>
            <a:endParaRPr lang="en-US" sz="1900">
              <a:solidFill>
                <a:schemeClr val="tx2"/>
              </a:solidFill>
              <a:cs typeface="+mn-cs"/>
            </a:endParaRPr>
          </a:p>
        </p:txBody>
      </p:sp>
      <p:graphicFrame>
        <p:nvGraphicFramePr>
          <p:cNvPr id="5" name="Diagram 4" descr="Commission Focus&#10;">
            <a:extLst>
              <a:ext uri="{FF2B5EF4-FFF2-40B4-BE49-F238E27FC236}">
                <a16:creationId xmlns:a16="http://schemas.microsoft.com/office/drawing/2014/main" id="{90CAE4C2-E878-46BD-832B-4548B19CA42A}"/>
              </a:ext>
            </a:extLst>
          </p:cNvPr>
          <p:cNvGraphicFramePr/>
          <p:nvPr>
            <p:extLst>
              <p:ext uri="{D42A27DB-BD31-4B8C-83A1-F6EECF244321}">
                <p14:modId xmlns:p14="http://schemas.microsoft.com/office/powerpoint/2010/main" val="3719998999"/>
              </p:ext>
            </p:extLst>
          </p:nvPr>
        </p:nvGraphicFramePr>
        <p:xfrm>
          <a:off x="1226932" y="891349"/>
          <a:ext cx="6834554" cy="5966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4756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3746" y="303591"/>
            <a:ext cx="3251495"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17ED514-B0DC-4AC8-A184-B5B7EACD1E01}"/>
              </a:ext>
            </a:extLst>
          </p:cNvPr>
          <p:cNvSpPr>
            <a:spLocks noGrp="1"/>
          </p:cNvSpPr>
          <p:nvPr>
            <p:ph type="title"/>
          </p:nvPr>
        </p:nvSpPr>
        <p:spPr>
          <a:xfrm>
            <a:off x="445770" y="637125"/>
            <a:ext cx="2851707" cy="5256371"/>
          </a:xfrm>
        </p:spPr>
        <p:txBody>
          <a:bodyPr>
            <a:normAutofit/>
          </a:bodyPr>
          <a:lstStyle/>
          <a:p>
            <a:pPr algn="ctr"/>
            <a:r>
              <a:rPr lang="en-US" sz="4200" dirty="0">
                <a:solidFill>
                  <a:schemeClr val="bg1"/>
                </a:solidFill>
              </a:rPr>
              <a:t>Duties:</a:t>
            </a:r>
          </a:p>
        </p:txBody>
      </p:sp>
      <p:sp>
        <p:nvSpPr>
          <p:cNvPr id="4" name="Slide Number Placeholder 3">
            <a:extLst>
              <a:ext uri="{FF2B5EF4-FFF2-40B4-BE49-F238E27FC236}">
                <a16:creationId xmlns:a16="http://schemas.microsoft.com/office/drawing/2014/main" id="{55269612-29E7-4AEB-B80E-72B3A7C242A8}"/>
              </a:ext>
            </a:extLst>
          </p:cNvPr>
          <p:cNvSpPr>
            <a:spLocks noGrp="1"/>
          </p:cNvSpPr>
          <p:nvPr>
            <p:ph type="sldNum" sz="quarter" idx="12"/>
          </p:nvPr>
        </p:nvSpPr>
        <p:spPr>
          <a:xfrm>
            <a:off x="6457950" y="6356350"/>
            <a:ext cx="2057400" cy="365125"/>
          </a:xfrm>
        </p:spPr>
        <p:txBody>
          <a:bodyPr>
            <a:normAutofit/>
          </a:bodyPr>
          <a:lstStyle/>
          <a:p>
            <a:pPr>
              <a:spcAft>
                <a:spcPts val="600"/>
              </a:spcAft>
            </a:pPr>
            <a:fld id="{A0EC8638-D38E-4C5B-8C11-DA859CF37C29}" type="slidenum">
              <a:rPr lang="en-US" sz="1000">
                <a:solidFill>
                  <a:srgbClr val="898989"/>
                </a:solidFill>
              </a:rPr>
              <a:pPr>
                <a:spcAft>
                  <a:spcPts val="600"/>
                </a:spcAft>
              </a:pPr>
              <a:t>7</a:t>
            </a:fld>
            <a:endParaRPr lang="en-US" sz="1000">
              <a:solidFill>
                <a:srgbClr val="898989"/>
              </a:solidFill>
            </a:endParaRPr>
          </a:p>
        </p:txBody>
      </p:sp>
      <p:graphicFrame>
        <p:nvGraphicFramePr>
          <p:cNvPr id="8" name="Content Placeholder 5" descr="Commission Duties">
            <a:extLst>
              <a:ext uri="{FF2B5EF4-FFF2-40B4-BE49-F238E27FC236}">
                <a16:creationId xmlns:a16="http://schemas.microsoft.com/office/drawing/2014/main" id="{A4EC8469-83DF-4D13-93C6-3BD1477AEC52}"/>
              </a:ext>
            </a:extLst>
          </p:cNvPr>
          <p:cNvGraphicFramePr>
            <a:graphicFrameLocks noGrp="1"/>
          </p:cNvGraphicFramePr>
          <p:nvPr>
            <p:ph idx="1"/>
            <p:extLst>
              <p:ext uri="{D42A27DB-BD31-4B8C-83A1-F6EECF244321}">
                <p14:modId xmlns:p14="http://schemas.microsoft.com/office/powerpoint/2010/main" val="1029336379"/>
              </p:ext>
            </p:extLst>
          </p:nvPr>
        </p:nvGraphicFramePr>
        <p:xfrm>
          <a:off x="3875238" y="303591"/>
          <a:ext cx="4941519"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735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567426F-5E52-484F-B295-3561F394310E}"/>
              </a:ext>
            </a:extLst>
          </p:cNvPr>
          <p:cNvSpPr>
            <a:spLocks noGrp="1"/>
          </p:cNvSpPr>
          <p:nvPr>
            <p:ph type="title"/>
          </p:nvPr>
        </p:nvSpPr>
        <p:spPr/>
        <p:txBody>
          <a:bodyPr/>
          <a:lstStyle/>
          <a:p>
            <a:r>
              <a:rPr lang="en-US" dirty="0"/>
              <a:t>What is </a:t>
            </a:r>
            <a:r>
              <a:rPr lang="en-US"/>
              <a:t>the Difference</a:t>
            </a:r>
            <a:r>
              <a:rPr lang="en-US" dirty="0"/>
              <a:t>?</a:t>
            </a:r>
          </a:p>
        </p:txBody>
      </p:sp>
      <p:sp>
        <p:nvSpPr>
          <p:cNvPr id="7" name="Text Placeholder 6">
            <a:extLst>
              <a:ext uri="{FF2B5EF4-FFF2-40B4-BE49-F238E27FC236}">
                <a16:creationId xmlns:a16="http://schemas.microsoft.com/office/drawing/2014/main" id="{DB18BB0D-DC2E-46DA-9FC9-F1DF15297D8D}"/>
              </a:ext>
            </a:extLst>
          </p:cNvPr>
          <p:cNvSpPr>
            <a:spLocks noGrp="1"/>
          </p:cNvSpPr>
          <p:nvPr>
            <p:ph type="body" idx="1"/>
          </p:nvPr>
        </p:nvSpPr>
        <p:spPr/>
        <p:txBody>
          <a:bodyPr/>
          <a:lstStyle/>
          <a:p>
            <a:r>
              <a:rPr lang="en-US" dirty="0"/>
              <a:t>The Commission</a:t>
            </a:r>
          </a:p>
        </p:txBody>
      </p:sp>
      <p:sp>
        <p:nvSpPr>
          <p:cNvPr id="8" name="Content Placeholder 7">
            <a:extLst>
              <a:ext uri="{FF2B5EF4-FFF2-40B4-BE49-F238E27FC236}">
                <a16:creationId xmlns:a16="http://schemas.microsoft.com/office/drawing/2014/main" id="{DD15F1FE-68DB-483C-9335-5EC0F23243E7}"/>
              </a:ext>
            </a:extLst>
          </p:cNvPr>
          <p:cNvSpPr>
            <a:spLocks noGrp="1"/>
          </p:cNvSpPr>
          <p:nvPr>
            <p:ph sz="half" idx="2"/>
          </p:nvPr>
        </p:nvSpPr>
        <p:spPr/>
        <p:txBody>
          <a:bodyPr/>
          <a:lstStyle/>
          <a:p>
            <a:r>
              <a:rPr lang="en-US" dirty="0"/>
              <a:t>Advocate for the DHH citizens of Nevada</a:t>
            </a:r>
          </a:p>
          <a:p>
            <a:r>
              <a:rPr lang="en-US" dirty="0"/>
              <a:t>Make recommendations to the Governor </a:t>
            </a:r>
          </a:p>
        </p:txBody>
      </p:sp>
      <p:sp>
        <p:nvSpPr>
          <p:cNvPr id="9" name="Text Placeholder 8">
            <a:extLst>
              <a:ext uri="{FF2B5EF4-FFF2-40B4-BE49-F238E27FC236}">
                <a16:creationId xmlns:a16="http://schemas.microsoft.com/office/drawing/2014/main" id="{8D0AC416-3BEE-40FF-B6C0-1E1B7177336C}"/>
              </a:ext>
            </a:extLst>
          </p:cNvPr>
          <p:cNvSpPr>
            <a:spLocks noGrp="1"/>
          </p:cNvSpPr>
          <p:nvPr>
            <p:ph type="body" sz="quarter" idx="3"/>
          </p:nvPr>
        </p:nvSpPr>
        <p:spPr/>
        <p:txBody>
          <a:bodyPr/>
          <a:lstStyle/>
          <a:p>
            <a:r>
              <a:rPr lang="en-US" dirty="0"/>
              <a:t>Communication Access Services Program</a:t>
            </a:r>
          </a:p>
        </p:txBody>
      </p:sp>
      <p:sp>
        <p:nvSpPr>
          <p:cNvPr id="10" name="Content Placeholder 9">
            <a:extLst>
              <a:ext uri="{FF2B5EF4-FFF2-40B4-BE49-F238E27FC236}">
                <a16:creationId xmlns:a16="http://schemas.microsoft.com/office/drawing/2014/main" id="{1D308678-7BF7-4D10-B8E6-382ABD6B5CF2}"/>
              </a:ext>
            </a:extLst>
          </p:cNvPr>
          <p:cNvSpPr>
            <a:spLocks noGrp="1"/>
          </p:cNvSpPr>
          <p:nvPr>
            <p:ph sz="quarter" idx="4"/>
          </p:nvPr>
        </p:nvSpPr>
        <p:spPr/>
        <p:txBody>
          <a:bodyPr/>
          <a:lstStyle/>
          <a:p>
            <a:r>
              <a:rPr lang="en-US" dirty="0"/>
              <a:t>Relay Nevada</a:t>
            </a:r>
          </a:p>
          <a:p>
            <a:r>
              <a:rPr lang="en-US" dirty="0"/>
              <a:t>Telecommunications Equipment Distribution and Access to Services (Advocacy)</a:t>
            </a:r>
          </a:p>
          <a:p>
            <a:r>
              <a:rPr lang="en-US" dirty="0"/>
              <a:t>DCN</a:t>
            </a:r>
          </a:p>
        </p:txBody>
      </p:sp>
      <p:sp>
        <p:nvSpPr>
          <p:cNvPr id="5" name="Slide Number Placeholder 4">
            <a:extLst>
              <a:ext uri="{FF2B5EF4-FFF2-40B4-BE49-F238E27FC236}">
                <a16:creationId xmlns:a16="http://schemas.microsoft.com/office/drawing/2014/main" id="{2CD89925-42F8-4386-AD87-189685C77EEF}"/>
              </a:ext>
            </a:extLst>
          </p:cNvPr>
          <p:cNvSpPr>
            <a:spLocks noGrp="1"/>
          </p:cNvSpPr>
          <p:nvPr>
            <p:ph type="sldNum" sz="quarter" idx="12"/>
          </p:nvPr>
        </p:nvSpPr>
        <p:spPr/>
        <p:txBody>
          <a:bodyPr/>
          <a:lstStyle/>
          <a:p>
            <a:fld id="{A0EC8638-D38E-4C5B-8C11-DA859CF37C29}" type="slidenum">
              <a:rPr lang="en-US" smtClean="0"/>
              <a:t>8</a:t>
            </a:fld>
            <a:endParaRPr lang="en-US"/>
          </a:p>
        </p:txBody>
      </p:sp>
    </p:spTree>
    <p:extLst>
      <p:ext uri="{BB962C8B-B14F-4D97-AF65-F5344CB8AC3E}">
        <p14:creationId xmlns:p14="http://schemas.microsoft.com/office/powerpoint/2010/main" val="382422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DD0A-CB75-44CD-B2C9-1601643B5658}"/>
              </a:ext>
            </a:extLst>
          </p:cNvPr>
          <p:cNvSpPr>
            <a:spLocks noGrp="1"/>
          </p:cNvSpPr>
          <p:nvPr>
            <p:ph type="title"/>
          </p:nvPr>
        </p:nvSpPr>
        <p:spPr/>
        <p:txBody>
          <a:bodyPr/>
          <a:lstStyle/>
          <a:p>
            <a:r>
              <a:rPr lang="en-US" dirty="0"/>
              <a:t>How Do I Make My Voice Heard?</a:t>
            </a:r>
          </a:p>
        </p:txBody>
      </p:sp>
      <p:sp>
        <p:nvSpPr>
          <p:cNvPr id="3" name="Text Placeholder 2">
            <a:extLst>
              <a:ext uri="{FF2B5EF4-FFF2-40B4-BE49-F238E27FC236}">
                <a16:creationId xmlns:a16="http://schemas.microsoft.com/office/drawing/2014/main" id="{6A4C3F86-F3B9-4685-B86A-6A9F2787DC19}"/>
              </a:ext>
            </a:extLst>
          </p:cNvPr>
          <p:cNvSpPr>
            <a:spLocks noGrp="1"/>
          </p:cNvSpPr>
          <p:nvPr>
            <p:ph type="body" idx="1"/>
          </p:nvPr>
        </p:nvSpPr>
        <p:spPr/>
        <p:txBody>
          <a:bodyPr/>
          <a:lstStyle/>
          <a:p>
            <a:r>
              <a:rPr lang="en-US" dirty="0"/>
              <a:t>Participating In the Process</a:t>
            </a:r>
          </a:p>
        </p:txBody>
      </p:sp>
      <p:sp>
        <p:nvSpPr>
          <p:cNvPr id="4" name="Slide Number Placeholder 3">
            <a:extLst>
              <a:ext uri="{FF2B5EF4-FFF2-40B4-BE49-F238E27FC236}">
                <a16:creationId xmlns:a16="http://schemas.microsoft.com/office/drawing/2014/main" id="{4232B9B4-1607-43E6-B8C9-B58418D71F4E}"/>
              </a:ext>
            </a:extLst>
          </p:cNvPr>
          <p:cNvSpPr>
            <a:spLocks noGrp="1"/>
          </p:cNvSpPr>
          <p:nvPr>
            <p:ph type="sldNum" sz="quarter" idx="12"/>
          </p:nvPr>
        </p:nvSpPr>
        <p:spPr/>
        <p:txBody>
          <a:bodyPr/>
          <a:lstStyle/>
          <a:p>
            <a:fld id="{A0EC8638-D38E-4C5B-8C11-DA859CF37C29}" type="slidenum">
              <a:rPr lang="en-US" smtClean="0"/>
              <a:pPr/>
              <a:t>9</a:t>
            </a:fld>
            <a:endParaRPr lang="en-US"/>
          </a:p>
        </p:txBody>
      </p:sp>
    </p:spTree>
    <p:extLst>
      <p:ext uri="{BB962C8B-B14F-4D97-AF65-F5344CB8AC3E}">
        <p14:creationId xmlns:p14="http://schemas.microsoft.com/office/powerpoint/2010/main" val="2770365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_SlideMaster_Standard_102419 (002)  -  Read-Only" id="{324D5561-0879-432C-BA90-C536710F6CC9}" vid="{D2428AEA-13C8-421F-88C9-B012D441CE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2F7547D43A3C45854C3236657F025F" ma:contentTypeVersion="10" ma:contentTypeDescription="Create a new document." ma:contentTypeScope="" ma:versionID="a484b6aa73a0144cf67afe1ffae26456">
  <xsd:schema xmlns:xsd="http://www.w3.org/2001/XMLSchema" xmlns:xs="http://www.w3.org/2001/XMLSchema" xmlns:p="http://schemas.microsoft.com/office/2006/metadata/properties" xmlns:ns2="182a4cf5-f6d1-4ee1-8f26-e25159163b17" xmlns:ns3="93ffca16-c516-4e0c-aa3f-be54a0f0a22e" targetNamespace="http://schemas.microsoft.com/office/2006/metadata/properties" ma:root="true" ma:fieldsID="6b1c4e810e46a99f53aa6126574dce84" ns2:_="" ns3:_="">
    <xsd:import namespace="182a4cf5-f6d1-4ee1-8f26-e25159163b17"/>
    <xsd:import namespace="93ffca16-c516-4e0c-aa3f-be54a0f0a2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2a4cf5-f6d1-4ee1-8f26-e25159163b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ffca16-c516-4e0c-aa3f-be54a0f0a22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2A3F78-41AB-4DDF-A99F-749F19461E4C}">
  <ds:schemaRefs>
    <ds:schemaRef ds:uri="http://schemas.microsoft.com/office/2006/documentManagement/types"/>
    <ds:schemaRef ds:uri="http://purl.org/dc/terms/"/>
    <ds:schemaRef ds:uri="http://schemas.openxmlformats.org/package/2006/metadata/core-properties"/>
    <ds:schemaRef ds:uri="http://purl.org/dc/dcmitype/"/>
    <ds:schemaRef ds:uri="93ffca16-c516-4e0c-aa3f-be54a0f0a22e"/>
    <ds:schemaRef ds:uri="182a4cf5-f6d1-4ee1-8f26-e25159163b17"/>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C547E4-AF95-49D0-8AEB-9951BA31A2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2a4cf5-f6d1-4ee1-8f26-e25159163b17"/>
    <ds:schemaRef ds:uri="93ffca16-c516-4e0c-aa3f-be54a0f0a2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FD1253-76BD-4A1F-9FE2-D11A9840BD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310</TotalTime>
  <Words>697</Words>
  <Application>Microsoft Office PowerPoint</Application>
  <PresentationFormat>On-screen Show (4:3)</PresentationFormat>
  <Paragraphs>102</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Garamond</vt:lpstr>
      <vt:lpstr>Times New Roman</vt:lpstr>
      <vt:lpstr>Office Theme</vt:lpstr>
      <vt:lpstr>ADSD</vt:lpstr>
      <vt:lpstr>2</vt:lpstr>
      <vt:lpstr>Current Statistics in Nevada</vt:lpstr>
      <vt:lpstr>Nevada Current Statistics</vt:lpstr>
      <vt:lpstr>Overview of the Commission: </vt:lpstr>
      <vt:lpstr>Our Focus</vt:lpstr>
      <vt:lpstr>Duties:</vt:lpstr>
      <vt:lpstr>What is the Difference?</vt:lpstr>
      <vt:lpstr>How Do I Make My Voice Heard?</vt:lpstr>
      <vt:lpstr>Participating in the Process</vt:lpstr>
      <vt:lpstr>The Legislative Cycle</vt:lpstr>
      <vt:lpstr>12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ADSD</dc:title>
  <dc:creator>Khianti Thomas</dc:creator>
  <cp:lastModifiedBy>Khianti Thomas</cp:lastModifiedBy>
  <cp:revision>1</cp:revision>
  <cp:lastPrinted>2020-09-02T20:55:38Z</cp:lastPrinted>
  <dcterms:created xsi:type="dcterms:W3CDTF">2020-09-01T22:05:43Z</dcterms:created>
  <dcterms:modified xsi:type="dcterms:W3CDTF">2020-09-02T20:55:49Z</dcterms:modified>
</cp:coreProperties>
</file>